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fortaa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08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6db99534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6db99534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db9953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db9953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db9953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db99534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db9953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db9953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db99534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db995345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343475" y="446800"/>
            <a:ext cx="90849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RDA(NSW)-WHERE ARE WE GROWING?     </a:t>
            </a:r>
            <a:endParaRPr sz="2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Together or Apart</a:t>
            </a:r>
            <a:endParaRPr sz="4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Jan Pike</a:t>
            </a:r>
            <a:endParaRPr sz="3000" b="1" i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r="45352"/>
          <a:stretch/>
        </p:blipFill>
        <p:spPr>
          <a:xfrm>
            <a:off x="7297680" y="60100"/>
            <a:ext cx="1778575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32" y="2571760"/>
            <a:ext cx="199072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437" y="1489725"/>
            <a:ext cx="2576575" cy="25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r="45352"/>
          <a:stretch/>
        </p:blipFill>
        <p:spPr>
          <a:xfrm>
            <a:off x="7297680" y="60100"/>
            <a:ext cx="1778575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37375" y="128800"/>
            <a:ext cx="6981000" cy="4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...In the beginning…</a:t>
            </a:r>
            <a:endParaRPr sz="2400" b="1" i="1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1" u="sng" dirty="0">
                <a:latin typeface="Comfortaa"/>
                <a:ea typeface="Comfortaa"/>
                <a:cs typeface="Comfortaa"/>
                <a:sym typeface="Comfortaa"/>
              </a:rPr>
              <a:t>Positives!</a:t>
            </a:r>
            <a:r>
              <a:rPr lang="en-GB" sz="3600" i="1" u="sng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Char char="●"/>
            </a:pPr>
            <a:r>
              <a:rPr lang="en-GB" sz="3600" b="1" dirty="0">
                <a:latin typeface="Comfortaa"/>
                <a:ea typeface="Comfortaa"/>
                <a:cs typeface="Comfortaa"/>
                <a:sym typeface="Comfortaa"/>
              </a:rPr>
              <a:t>Growth = Grief or Elation</a:t>
            </a:r>
            <a:endParaRPr sz="36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●"/>
            </a:pPr>
            <a:r>
              <a:rPr lang="en-GB" sz="3600" b="1" dirty="0">
                <a:latin typeface="Comfortaa"/>
                <a:ea typeface="Comfortaa"/>
                <a:cs typeface="Comfortaa"/>
                <a:sym typeface="Comfortaa"/>
              </a:rPr>
              <a:t>People</a:t>
            </a:r>
            <a:endParaRPr sz="36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●"/>
            </a:pPr>
            <a:r>
              <a:rPr lang="en-GB" sz="3600" b="1" dirty="0">
                <a:latin typeface="Comfortaa"/>
                <a:ea typeface="Comfortaa"/>
                <a:cs typeface="Comfortaa"/>
                <a:sym typeface="Comfortaa"/>
              </a:rPr>
              <a:t>Horses </a:t>
            </a:r>
            <a:endParaRPr sz="36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●"/>
            </a:pPr>
            <a:r>
              <a:rPr lang="en-GB" sz="3600" b="1" dirty="0">
                <a:latin typeface="Comfortaa"/>
                <a:ea typeface="Comfortaa"/>
                <a:cs typeface="Comfortaa"/>
                <a:sym typeface="Comfortaa"/>
              </a:rPr>
              <a:t>Time to volunteer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r="45352"/>
          <a:stretch/>
        </p:blipFill>
        <p:spPr>
          <a:xfrm>
            <a:off x="7297680" y="60100"/>
            <a:ext cx="1778575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0" y="0"/>
            <a:ext cx="6560400" cy="3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...Decades later….</a:t>
            </a:r>
            <a:endParaRPr sz="2400" b="1" i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Negatives!</a:t>
            </a:r>
            <a:endParaRPr sz="36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Work commitments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49999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○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 volunteers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49999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○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More pressure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Centres  development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49999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○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Increased governance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Laws change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1349999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○"/>
            </a:pPr>
            <a:r>
              <a:rPr lang="en-GB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more rules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825" y="1940625"/>
            <a:ext cx="2205600" cy="21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r="45352"/>
          <a:stretch/>
        </p:blipFill>
        <p:spPr>
          <a:xfrm>
            <a:off x="7297680" y="60100"/>
            <a:ext cx="1778575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000" y="1589525"/>
            <a:ext cx="3150850" cy="315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180325" y="257600"/>
            <a:ext cx="49638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...Still later….</a:t>
            </a:r>
            <a:endParaRPr sz="2400" b="1" i="1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Positives!</a:t>
            </a:r>
            <a:endParaRPr sz="2400" b="1" i="1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1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Development of RTO , SNC, CASP, Discipline Committees</a:t>
            </a:r>
            <a:endParaRPr sz="24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New State Constitution </a:t>
            </a:r>
            <a:endParaRPr sz="24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Negatives!</a:t>
            </a:r>
            <a:endParaRPr sz="2400" b="1" i="1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1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Limited connectivity</a:t>
            </a:r>
            <a:endParaRPr sz="24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Slow acceptance of change</a:t>
            </a:r>
            <a:endParaRPr sz="24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GB" sz="24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Lack of Networking</a:t>
            </a:r>
            <a:endParaRPr sz="2400" b="1" i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r="45352"/>
          <a:stretch/>
        </p:blipFill>
        <p:spPr>
          <a:xfrm>
            <a:off x="7297680" y="60100"/>
            <a:ext cx="1778575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0" y="0"/>
            <a:ext cx="66549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...Nowadays... </a:t>
            </a:r>
            <a:endParaRPr sz="2400" b="1" i="1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latin typeface="Comfortaa"/>
                <a:ea typeface="Comfortaa"/>
                <a:cs typeface="Comfortaa"/>
                <a:sym typeface="Comfortaa"/>
              </a:rPr>
              <a:t>Outcomes</a:t>
            </a:r>
            <a:endParaRPr sz="3000" b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Char char="●"/>
            </a:pPr>
            <a:r>
              <a:rPr lang="en-GB" sz="3000" dirty="0">
                <a:latin typeface="Comfortaa"/>
                <a:ea typeface="Comfortaa"/>
                <a:cs typeface="Comfortaa"/>
                <a:sym typeface="Comfortaa"/>
              </a:rPr>
              <a:t>Members vs $$s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Char char="●"/>
            </a:pPr>
            <a:r>
              <a:rPr lang="en-GB" sz="3000" dirty="0">
                <a:latin typeface="Comfortaa"/>
                <a:ea typeface="Comfortaa"/>
                <a:cs typeface="Comfortaa"/>
                <a:sym typeface="Comfortaa"/>
              </a:rPr>
              <a:t>Too much stress 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Char char="●"/>
            </a:pPr>
            <a:r>
              <a:rPr lang="en-GB" sz="3000" dirty="0">
                <a:latin typeface="Comfortaa"/>
                <a:ea typeface="Comfortaa"/>
                <a:cs typeface="Comfortaa"/>
                <a:sym typeface="Comfortaa"/>
              </a:rPr>
              <a:t>Growth slows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Char char="●"/>
            </a:pPr>
            <a:r>
              <a:rPr lang="en-GB" sz="3000" dirty="0">
                <a:latin typeface="Comfortaa"/>
                <a:ea typeface="Comfortaa"/>
                <a:cs typeface="Comfortaa"/>
                <a:sym typeface="Comfortaa"/>
              </a:rPr>
              <a:t>Communication difficulties </a:t>
            </a:r>
            <a:endParaRPr sz="3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150" y="1576949"/>
            <a:ext cx="2663125" cy="27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580700" y="1562800"/>
            <a:ext cx="624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3600" b="1" i="1">
                <a:solidFill>
                  <a:srgbClr val="454545"/>
                </a:solidFill>
                <a:latin typeface="Comfortaa"/>
                <a:ea typeface="Comfortaa"/>
                <a:cs typeface="Comfortaa"/>
                <a:sym typeface="Comfortaa"/>
              </a:rPr>
              <a:t>Our Future...</a:t>
            </a:r>
            <a:endParaRPr sz="3600" b="1" i="1">
              <a:solidFill>
                <a:srgbClr val="45454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r="45352"/>
          <a:stretch/>
        </p:blipFill>
        <p:spPr>
          <a:xfrm>
            <a:off x="7297680" y="60100"/>
            <a:ext cx="1778575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638" y="2533650"/>
            <a:ext cx="463867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48" y="60098"/>
            <a:ext cx="4184600" cy="31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83375" y="3363875"/>
            <a:ext cx="3898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3600" b="1" i="1">
                <a:solidFill>
                  <a:srgbClr val="454545"/>
                </a:solidFill>
                <a:latin typeface="Comfortaa"/>
                <a:ea typeface="Comfortaa"/>
                <a:cs typeface="Comfortaa"/>
                <a:sym typeface="Comfortaa"/>
              </a:rPr>
              <a:t>Our Choice...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(16:9)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Comfortaa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Marshall</dc:creator>
  <cp:lastModifiedBy>Lydia Marshall</cp:lastModifiedBy>
  <cp:revision>4</cp:revision>
  <dcterms:modified xsi:type="dcterms:W3CDTF">2019-04-29T09:11:25Z</dcterms:modified>
</cp:coreProperties>
</file>