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326" r:id="rId3"/>
    <p:sldId id="327" r:id="rId4"/>
    <p:sldId id="328" r:id="rId5"/>
    <p:sldId id="329" r:id="rId6"/>
    <p:sldId id="331" r:id="rId7"/>
    <p:sldId id="330" r:id="rId8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AA572D-6287-4131-85FD-6D1AF2633017}" v="3" dt="2019-04-26T01:13:09.9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39" autoAdjust="0"/>
    <p:restoredTop sz="94660"/>
  </p:normalViewPr>
  <p:slideViewPr>
    <p:cSldViewPr snapToGrid="0">
      <p:cViewPr varScale="1">
        <p:scale>
          <a:sx n="73" d="100"/>
          <a:sy n="73" d="100"/>
        </p:scale>
        <p:origin x="3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wen Smith" userId="f7ef7e3a8b12a5f6" providerId="LiveId" clId="{F7ECDE21-9A8C-48F4-B3A6-14A6BF384844}"/>
    <pc:docChg chg="custSel modSld">
      <pc:chgData name="Olwen Smith" userId="f7ef7e3a8b12a5f6" providerId="LiveId" clId="{F7ECDE21-9A8C-48F4-B3A6-14A6BF384844}" dt="2019-04-25T08:09:08.442" v="81" actId="27636"/>
      <pc:docMkLst>
        <pc:docMk/>
      </pc:docMkLst>
      <pc:sldChg chg="modSp">
        <pc:chgData name="Olwen Smith" userId="f7ef7e3a8b12a5f6" providerId="LiveId" clId="{F7ECDE21-9A8C-48F4-B3A6-14A6BF384844}" dt="2019-04-25T08:06:00.980" v="55" actId="14100"/>
        <pc:sldMkLst>
          <pc:docMk/>
          <pc:sldMk cId="35987675" sldId="256"/>
        </pc:sldMkLst>
        <pc:spChg chg="mod">
          <ac:chgData name="Olwen Smith" userId="f7ef7e3a8b12a5f6" providerId="LiveId" clId="{F7ECDE21-9A8C-48F4-B3A6-14A6BF384844}" dt="2019-04-25T08:05:41.659" v="50" actId="14100"/>
          <ac:spMkLst>
            <pc:docMk/>
            <pc:sldMk cId="35987675" sldId="256"/>
            <ac:spMk id="2" creationId="{00000000-0000-0000-0000-000000000000}"/>
          </ac:spMkLst>
        </pc:spChg>
        <pc:spChg chg="mod">
          <ac:chgData name="Olwen Smith" userId="f7ef7e3a8b12a5f6" providerId="LiveId" clId="{F7ECDE21-9A8C-48F4-B3A6-14A6BF384844}" dt="2019-04-25T08:06:00.980" v="55" actId="14100"/>
          <ac:spMkLst>
            <pc:docMk/>
            <pc:sldMk cId="35987675" sldId="256"/>
            <ac:spMk id="3" creationId="{00000000-0000-0000-0000-000000000000}"/>
          </ac:spMkLst>
        </pc:spChg>
      </pc:sldChg>
      <pc:sldChg chg="modSp">
        <pc:chgData name="Olwen Smith" userId="f7ef7e3a8b12a5f6" providerId="LiveId" clId="{F7ECDE21-9A8C-48F4-B3A6-14A6BF384844}" dt="2019-04-25T08:04:45.139" v="39" actId="14100"/>
        <pc:sldMkLst>
          <pc:docMk/>
          <pc:sldMk cId="0" sldId="325"/>
        </pc:sldMkLst>
        <pc:spChg chg="mod">
          <ac:chgData name="Olwen Smith" userId="f7ef7e3a8b12a5f6" providerId="LiveId" clId="{F7ECDE21-9A8C-48F4-B3A6-14A6BF384844}" dt="2019-04-25T08:04:16.310" v="35" actId="14100"/>
          <ac:spMkLst>
            <pc:docMk/>
            <pc:sldMk cId="0" sldId="325"/>
            <ac:spMk id="2" creationId="{00000000-0000-0000-0000-000000000000}"/>
          </ac:spMkLst>
        </pc:spChg>
        <pc:spChg chg="mod">
          <ac:chgData name="Olwen Smith" userId="f7ef7e3a8b12a5f6" providerId="LiveId" clId="{F7ECDE21-9A8C-48F4-B3A6-14A6BF384844}" dt="2019-04-25T08:04:45.139" v="39" actId="14100"/>
          <ac:spMkLst>
            <pc:docMk/>
            <pc:sldMk cId="0" sldId="325"/>
            <ac:spMk id="3" creationId="{00000000-0000-0000-0000-000000000000}"/>
          </ac:spMkLst>
        </pc:spChg>
      </pc:sldChg>
      <pc:sldChg chg="modSp">
        <pc:chgData name="Olwen Smith" userId="f7ef7e3a8b12a5f6" providerId="LiveId" clId="{F7ECDE21-9A8C-48F4-B3A6-14A6BF384844}" dt="2019-04-25T08:07:02.781" v="62" actId="14100"/>
        <pc:sldMkLst>
          <pc:docMk/>
          <pc:sldMk cId="0" sldId="326"/>
        </pc:sldMkLst>
        <pc:spChg chg="mod">
          <ac:chgData name="Olwen Smith" userId="f7ef7e3a8b12a5f6" providerId="LiveId" clId="{F7ECDE21-9A8C-48F4-B3A6-14A6BF384844}" dt="2019-04-25T08:07:02.781" v="62" actId="14100"/>
          <ac:spMkLst>
            <pc:docMk/>
            <pc:sldMk cId="0" sldId="326"/>
            <ac:spMk id="2" creationId="{00000000-0000-0000-0000-000000000000}"/>
          </ac:spMkLst>
        </pc:spChg>
        <pc:spChg chg="mod">
          <ac:chgData name="Olwen Smith" userId="f7ef7e3a8b12a5f6" providerId="LiveId" clId="{F7ECDE21-9A8C-48F4-B3A6-14A6BF384844}" dt="2019-04-25T08:06:52.963" v="60" actId="14100"/>
          <ac:spMkLst>
            <pc:docMk/>
            <pc:sldMk cId="0" sldId="326"/>
            <ac:spMk id="3" creationId="{00000000-0000-0000-0000-000000000000}"/>
          </ac:spMkLst>
        </pc:spChg>
      </pc:sldChg>
      <pc:sldChg chg="modSp">
        <pc:chgData name="Olwen Smith" userId="f7ef7e3a8b12a5f6" providerId="LiveId" clId="{F7ECDE21-9A8C-48F4-B3A6-14A6BF384844}" dt="2019-04-25T08:07:39.281" v="66" actId="255"/>
        <pc:sldMkLst>
          <pc:docMk/>
          <pc:sldMk cId="0" sldId="327"/>
        </pc:sldMkLst>
        <pc:spChg chg="mod">
          <ac:chgData name="Olwen Smith" userId="f7ef7e3a8b12a5f6" providerId="LiveId" clId="{F7ECDE21-9A8C-48F4-B3A6-14A6BF384844}" dt="2019-04-25T08:01:57.358" v="11" actId="113"/>
          <ac:spMkLst>
            <pc:docMk/>
            <pc:sldMk cId="0" sldId="327"/>
            <ac:spMk id="2" creationId="{00000000-0000-0000-0000-000000000000}"/>
          </ac:spMkLst>
        </pc:spChg>
        <pc:spChg chg="mod">
          <ac:chgData name="Olwen Smith" userId="f7ef7e3a8b12a5f6" providerId="LiveId" clId="{F7ECDE21-9A8C-48F4-B3A6-14A6BF384844}" dt="2019-04-25T08:07:39.281" v="66" actId="255"/>
          <ac:spMkLst>
            <pc:docMk/>
            <pc:sldMk cId="0" sldId="327"/>
            <ac:spMk id="3" creationId="{00000000-0000-0000-0000-000000000000}"/>
          </ac:spMkLst>
        </pc:spChg>
      </pc:sldChg>
      <pc:sldChg chg="modSp">
        <pc:chgData name="Olwen Smith" userId="f7ef7e3a8b12a5f6" providerId="LiveId" clId="{F7ECDE21-9A8C-48F4-B3A6-14A6BF384844}" dt="2019-04-25T08:09:08.442" v="81" actId="27636"/>
        <pc:sldMkLst>
          <pc:docMk/>
          <pc:sldMk cId="0" sldId="328"/>
        </pc:sldMkLst>
        <pc:spChg chg="mod">
          <ac:chgData name="Olwen Smith" userId="f7ef7e3a8b12a5f6" providerId="LiveId" clId="{F7ECDE21-9A8C-48F4-B3A6-14A6BF384844}" dt="2019-04-25T08:08:46.558" v="75" actId="255"/>
          <ac:spMkLst>
            <pc:docMk/>
            <pc:sldMk cId="0" sldId="328"/>
            <ac:spMk id="2" creationId="{00000000-0000-0000-0000-000000000000}"/>
          </ac:spMkLst>
        </pc:spChg>
        <pc:spChg chg="mod">
          <ac:chgData name="Olwen Smith" userId="f7ef7e3a8b12a5f6" providerId="LiveId" clId="{F7ECDE21-9A8C-48F4-B3A6-14A6BF384844}" dt="2019-04-25T08:09:08.442" v="81" actId="27636"/>
          <ac:spMkLst>
            <pc:docMk/>
            <pc:sldMk cId="0" sldId="328"/>
            <ac:spMk id="3" creationId="{00000000-0000-0000-0000-000000000000}"/>
          </ac:spMkLst>
        </pc:spChg>
      </pc:sldChg>
      <pc:sldChg chg="modSp">
        <pc:chgData name="Olwen Smith" userId="f7ef7e3a8b12a5f6" providerId="LiveId" clId="{F7ECDE21-9A8C-48F4-B3A6-14A6BF384844}" dt="2019-04-25T08:03:46.065" v="27" actId="255"/>
        <pc:sldMkLst>
          <pc:docMk/>
          <pc:sldMk cId="0" sldId="329"/>
        </pc:sldMkLst>
        <pc:spChg chg="mod">
          <ac:chgData name="Olwen Smith" userId="f7ef7e3a8b12a5f6" providerId="LiveId" clId="{F7ECDE21-9A8C-48F4-B3A6-14A6BF384844}" dt="2019-04-25T08:03:25.822" v="24" actId="255"/>
          <ac:spMkLst>
            <pc:docMk/>
            <pc:sldMk cId="0" sldId="329"/>
            <ac:spMk id="2" creationId="{00000000-0000-0000-0000-000000000000}"/>
          </ac:spMkLst>
        </pc:spChg>
        <pc:spChg chg="mod">
          <ac:chgData name="Olwen Smith" userId="f7ef7e3a8b12a5f6" providerId="LiveId" clId="{F7ECDE21-9A8C-48F4-B3A6-14A6BF384844}" dt="2019-04-25T08:03:46.065" v="27" actId="255"/>
          <ac:spMkLst>
            <pc:docMk/>
            <pc:sldMk cId="0" sldId="329"/>
            <ac:spMk id="3" creationId="{00000000-0000-0000-0000-000000000000}"/>
          </ac:spMkLst>
        </pc:spChg>
      </pc:sldChg>
    </pc:docChg>
  </pc:docChgLst>
  <pc:docChgLst>
    <pc:chgData name="Olwen Smith" userId="f7ef7e3a8b12a5f6" providerId="LiveId" clId="{14AA572D-6287-4131-85FD-6D1AF2633017}"/>
    <pc:docChg chg="custSel addSld modSld sldOrd">
      <pc:chgData name="Olwen Smith" userId="f7ef7e3a8b12a5f6" providerId="LiveId" clId="{14AA572D-6287-4131-85FD-6D1AF2633017}" dt="2019-04-26T01:13:21.794" v="241" actId="14100"/>
      <pc:docMkLst>
        <pc:docMk/>
      </pc:docMkLst>
      <pc:sldChg chg="modSp">
        <pc:chgData name="Olwen Smith" userId="f7ef7e3a8b12a5f6" providerId="LiveId" clId="{14AA572D-6287-4131-85FD-6D1AF2633017}" dt="2019-04-26T00:55:26.087" v="4" actId="20577"/>
        <pc:sldMkLst>
          <pc:docMk/>
          <pc:sldMk cId="35987675" sldId="256"/>
        </pc:sldMkLst>
        <pc:spChg chg="mod">
          <ac:chgData name="Olwen Smith" userId="f7ef7e3a8b12a5f6" providerId="LiveId" clId="{14AA572D-6287-4131-85FD-6D1AF2633017}" dt="2019-04-26T00:55:26.087" v="4" actId="20577"/>
          <ac:spMkLst>
            <pc:docMk/>
            <pc:sldMk cId="35987675" sldId="256"/>
            <ac:spMk id="2" creationId="{00000000-0000-0000-0000-000000000000}"/>
          </ac:spMkLst>
        </pc:spChg>
      </pc:sldChg>
      <pc:sldChg chg="modSp">
        <pc:chgData name="Olwen Smith" userId="f7ef7e3a8b12a5f6" providerId="LiveId" clId="{14AA572D-6287-4131-85FD-6D1AF2633017}" dt="2019-04-26T01:08:26.794" v="204" actId="14100"/>
        <pc:sldMkLst>
          <pc:docMk/>
          <pc:sldMk cId="0" sldId="325"/>
        </pc:sldMkLst>
        <pc:spChg chg="mod">
          <ac:chgData name="Olwen Smith" userId="f7ef7e3a8b12a5f6" providerId="LiveId" clId="{14AA572D-6287-4131-85FD-6D1AF2633017}" dt="2019-04-26T01:08:26.794" v="204" actId="14100"/>
          <ac:spMkLst>
            <pc:docMk/>
            <pc:sldMk cId="0" sldId="325"/>
            <ac:spMk id="2" creationId="{00000000-0000-0000-0000-000000000000}"/>
          </ac:spMkLst>
        </pc:spChg>
        <pc:spChg chg="mod">
          <ac:chgData name="Olwen Smith" userId="f7ef7e3a8b12a5f6" providerId="LiveId" clId="{14AA572D-6287-4131-85FD-6D1AF2633017}" dt="2019-04-26T01:08:17.786" v="202" actId="255"/>
          <ac:spMkLst>
            <pc:docMk/>
            <pc:sldMk cId="0" sldId="325"/>
            <ac:spMk id="3" creationId="{00000000-0000-0000-0000-000000000000}"/>
          </ac:spMkLst>
        </pc:spChg>
      </pc:sldChg>
      <pc:sldChg chg="modSp">
        <pc:chgData name="Olwen Smith" userId="f7ef7e3a8b12a5f6" providerId="LiveId" clId="{14AA572D-6287-4131-85FD-6D1AF2633017}" dt="2019-04-26T01:06:36.355" v="190" actId="14100"/>
        <pc:sldMkLst>
          <pc:docMk/>
          <pc:sldMk cId="0" sldId="326"/>
        </pc:sldMkLst>
        <pc:spChg chg="mod">
          <ac:chgData name="Olwen Smith" userId="f7ef7e3a8b12a5f6" providerId="LiveId" clId="{14AA572D-6287-4131-85FD-6D1AF2633017}" dt="2019-04-26T01:06:36.355" v="190" actId="14100"/>
          <ac:spMkLst>
            <pc:docMk/>
            <pc:sldMk cId="0" sldId="326"/>
            <ac:spMk id="3" creationId="{00000000-0000-0000-0000-000000000000}"/>
          </ac:spMkLst>
        </pc:spChg>
      </pc:sldChg>
      <pc:sldChg chg="modSp">
        <pc:chgData name="Olwen Smith" userId="f7ef7e3a8b12a5f6" providerId="LiveId" clId="{14AA572D-6287-4131-85FD-6D1AF2633017}" dt="2019-04-26T01:06:19.698" v="189" actId="14100"/>
        <pc:sldMkLst>
          <pc:docMk/>
          <pc:sldMk cId="0" sldId="327"/>
        </pc:sldMkLst>
        <pc:spChg chg="mod">
          <ac:chgData name="Olwen Smith" userId="f7ef7e3a8b12a5f6" providerId="LiveId" clId="{14AA572D-6287-4131-85FD-6D1AF2633017}" dt="2019-04-26T01:06:19.698" v="189" actId="14100"/>
          <ac:spMkLst>
            <pc:docMk/>
            <pc:sldMk cId="0" sldId="327"/>
            <ac:spMk id="2" creationId="{00000000-0000-0000-0000-000000000000}"/>
          </ac:spMkLst>
        </pc:spChg>
        <pc:spChg chg="mod">
          <ac:chgData name="Olwen Smith" userId="f7ef7e3a8b12a5f6" providerId="LiveId" clId="{14AA572D-6287-4131-85FD-6D1AF2633017}" dt="2019-04-26T01:05:56.466" v="176" actId="14100"/>
          <ac:spMkLst>
            <pc:docMk/>
            <pc:sldMk cId="0" sldId="327"/>
            <ac:spMk id="3" creationId="{00000000-0000-0000-0000-000000000000}"/>
          </ac:spMkLst>
        </pc:spChg>
      </pc:sldChg>
      <pc:sldChg chg="modSp">
        <pc:chgData name="Olwen Smith" userId="f7ef7e3a8b12a5f6" providerId="LiveId" clId="{14AA572D-6287-4131-85FD-6D1AF2633017}" dt="2019-04-26T01:07:04.582" v="195" actId="20577"/>
        <pc:sldMkLst>
          <pc:docMk/>
          <pc:sldMk cId="0" sldId="328"/>
        </pc:sldMkLst>
        <pc:spChg chg="mod">
          <ac:chgData name="Olwen Smith" userId="f7ef7e3a8b12a5f6" providerId="LiveId" clId="{14AA572D-6287-4131-85FD-6D1AF2633017}" dt="2019-04-26T01:07:04.582" v="195" actId="20577"/>
          <ac:spMkLst>
            <pc:docMk/>
            <pc:sldMk cId="0" sldId="328"/>
            <ac:spMk id="3" creationId="{00000000-0000-0000-0000-000000000000}"/>
          </ac:spMkLst>
        </pc:spChg>
      </pc:sldChg>
      <pc:sldChg chg="modSp ord">
        <pc:chgData name="Olwen Smith" userId="f7ef7e3a8b12a5f6" providerId="LiveId" clId="{14AA572D-6287-4131-85FD-6D1AF2633017}" dt="2019-04-26T01:08:51.458" v="205"/>
        <pc:sldMkLst>
          <pc:docMk/>
          <pc:sldMk cId="0" sldId="329"/>
        </pc:sldMkLst>
        <pc:spChg chg="mod">
          <ac:chgData name="Olwen Smith" userId="f7ef7e3a8b12a5f6" providerId="LiveId" clId="{14AA572D-6287-4131-85FD-6D1AF2633017}" dt="2019-04-26T01:02:29.039" v="165" actId="27636"/>
          <ac:spMkLst>
            <pc:docMk/>
            <pc:sldMk cId="0" sldId="329"/>
            <ac:spMk id="2" creationId="{00000000-0000-0000-0000-000000000000}"/>
          </ac:spMkLst>
        </pc:spChg>
        <pc:spChg chg="mod">
          <ac:chgData name="Olwen Smith" userId="f7ef7e3a8b12a5f6" providerId="LiveId" clId="{14AA572D-6287-4131-85FD-6D1AF2633017}" dt="2019-04-26T01:05:06.474" v="174" actId="14100"/>
          <ac:spMkLst>
            <pc:docMk/>
            <pc:sldMk cId="0" sldId="329"/>
            <ac:spMk id="3" creationId="{00000000-0000-0000-0000-000000000000}"/>
          </ac:spMkLst>
        </pc:spChg>
      </pc:sldChg>
      <pc:sldChg chg="addSp delSp modSp add">
        <pc:chgData name="Olwen Smith" userId="f7ef7e3a8b12a5f6" providerId="LiveId" clId="{14AA572D-6287-4131-85FD-6D1AF2633017}" dt="2019-04-26T01:13:21.794" v="241" actId="14100"/>
        <pc:sldMkLst>
          <pc:docMk/>
          <pc:sldMk cId="1082262428" sldId="330"/>
        </pc:sldMkLst>
        <pc:spChg chg="mod">
          <ac:chgData name="Olwen Smith" userId="f7ef7e3a8b12a5f6" providerId="LiveId" clId="{14AA572D-6287-4131-85FD-6D1AF2633017}" dt="2019-04-26T01:11:22.133" v="235" actId="113"/>
          <ac:spMkLst>
            <pc:docMk/>
            <pc:sldMk cId="1082262428" sldId="330"/>
            <ac:spMk id="2" creationId="{43D44015-3045-49FE-9E17-339E4CA07BA9}"/>
          </ac:spMkLst>
        </pc:spChg>
        <pc:spChg chg="del">
          <ac:chgData name="Olwen Smith" userId="f7ef7e3a8b12a5f6" providerId="LiveId" clId="{14AA572D-6287-4131-85FD-6D1AF2633017}" dt="2019-04-26T01:13:09.942" v="236"/>
          <ac:spMkLst>
            <pc:docMk/>
            <pc:sldMk cId="1082262428" sldId="330"/>
            <ac:spMk id="3" creationId="{1E36D728-F24C-4C8E-BDA8-B72B7CB271B4}"/>
          </ac:spMkLst>
        </pc:spChg>
        <pc:picChg chg="add mod">
          <ac:chgData name="Olwen Smith" userId="f7ef7e3a8b12a5f6" providerId="LiveId" clId="{14AA572D-6287-4131-85FD-6D1AF2633017}" dt="2019-04-26T01:13:21.794" v="241" actId="14100"/>
          <ac:picMkLst>
            <pc:docMk/>
            <pc:sldMk cId="1082262428" sldId="330"/>
            <ac:picMk id="5" creationId="{CE325BAC-8D19-47B2-BE49-316EF1E13F6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066349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1662727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864330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265768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869433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4708915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136304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856269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612618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51513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077956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65911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418006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544988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803090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135456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26192-177D-4184-B97D-6219E493BC0C}" type="datetimeFigureOut">
              <a:rPr lang="en-AU" smtClean="0"/>
              <a:pPr/>
              <a:t>3/05/2019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EB2566-BF32-4409-B774-3ED0B75E909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564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ransition spd="med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8835" y="971551"/>
            <a:ext cx="9053964" cy="357187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4800" b="1" dirty="0">
                <a:solidFill>
                  <a:schemeClr val="tx1"/>
                </a:solidFill>
                <a:cs typeface="Arial" panose="020B0604020202020204" pitchFamily="34" charset="0"/>
              </a:rPr>
              <a:t>State Administration Workshop 2019</a:t>
            </a:r>
            <a:br>
              <a:rPr lang="en-AU" sz="4800" b="1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AU" sz="4800" b="1" dirty="0">
                <a:solidFill>
                  <a:schemeClr val="tx1"/>
                </a:solidFill>
                <a:cs typeface="Arial" panose="020B0604020202020204" pitchFamily="34" charset="0"/>
              </a:rPr>
              <a:t>Volunteer </a:t>
            </a:r>
            <a:r>
              <a:rPr lang="en-AU" sz="4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recruitment </a:t>
            </a:r>
            <a:endParaRPr lang="en-AU" sz="48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8836" y="4739216"/>
            <a:ext cx="9053963" cy="88053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4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Melanie Spaggiari and </a:t>
            </a:r>
            <a:r>
              <a:rPr lang="en-AU" sz="4000" b="1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Olwen</a:t>
            </a:r>
            <a:r>
              <a:rPr lang="en-AU" sz="40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Smith</a:t>
            </a:r>
          </a:p>
        </p:txBody>
      </p:sp>
      <p:pic>
        <p:nvPicPr>
          <p:cNvPr id="1026" name="Picture 1" descr="闒粀펤闀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915" y="0"/>
            <a:ext cx="3938085" cy="75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876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3684" y="663910"/>
            <a:ext cx="8911687" cy="1031540"/>
          </a:xfrm>
        </p:spPr>
        <p:txBody>
          <a:bodyPr>
            <a:normAutofit fontScale="90000"/>
          </a:bodyPr>
          <a:lstStyle/>
          <a:p>
            <a:pPr algn="ctr"/>
            <a:r>
              <a:rPr lang="en-AU" b="1" dirty="0"/>
              <a:t>Why did you volunteer, all those years ago and why are you here today with RDA??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7578" y="2087949"/>
            <a:ext cx="8607033" cy="4551151"/>
          </a:xfrm>
        </p:spPr>
        <p:txBody>
          <a:bodyPr>
            <a:noAutofit/>
          </a:bodyPr>
          <a:lstStyle/>
          <a:p>
            <a:r>
              <a:rPr lang="en-AU" sz="2400" b="1" dirty="0"/>
              <a:t>Contribute to a cause you care about? </a:t>
            </a:r>
          </a:p>
          <a:p>
            <a:r>
              <a:rPr lang="en-AU" sz="2400" b="1" dirty="0"/>
              <a:t>You love horses and feel you can contribute?</a:t>
            </a:r>
          </a:p>
          <a:p>
            <a:r>
              <a:rPr lang="en-AU" sz="2400" b="1" dirty="0"/>
              <a:t>Help others ?</a:t>
            </a:r>
          </a:p>
          <a:p>
            <a:r>
              <a:rPr lang="en-AU" sz="2400" b="1" dirty="0"/>
              <a:t>Make a difference?</a:t>
            </a:r>
          </a:p>
          <a:p>
            <a:r>
              <a:rPr lang="en-AU" sz="2400" b="1" dirty="0"/>
              <a:t>Find purpose?</a:t>
            </a:r>
          </a:p>
          <a:p>
            <a:r>
              <a:rPr lang="en-AU" sz="2400" b="1" dirty="0"/>
              <a:t>Connect with your community?</a:t>
            </a:r>
          </a:p>
          <a:p>
            <a:r>
              <a:rPr lang="en-AU" sz="2400" b="1" dirty="0"/>
              <a:t>Develop new skills?</a:t>
            </a:r>
          </a:p>
          <a:p>
            <a:r>
              <a:rPr lang="en-AU" sz="2400" b="1" dirty="0"/>
              <a:t>Meet new people and make new friends?</a:t>
            </a:r>
          </a:p>
          <a:p>
            <a:r>
              <a:rPr lang="en-AU" sz="2400" b="1" dirty="0"/>
              <a:t>Get out of the house?</a:t>
            </a:r>
          </a:p>
        </p:txBody>
      </p:sp>
      <p:pic>
        <p:nvPicPr>
          <p:cNvPr id="4" name="Picture 1" descr="闒粀펤闀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915" y="0"/>
            <a:ext cx="3938085" cy="75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5065" y="195944"/>
            <a:ext cx="5747657" cy="1318531"/>
          </a:xfrm>
        </p:spPr>
        <p:txBody>
          <a:bodyPr>
            <a:normAutofit fontScale="90000"/>
          </a:bodyPr>
          <a:lstStyle/>
          <a:p>
            <a:r>
              <a:rPr lang="en-AU" sz="4400" b="1" dirty="0"/>
              <a:t>But why do so many Volunteers not stay </a:t>
            </a:r>
            <a:r>
              <a:rPr lang="en-AU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8192" y="1731940"/>
            <a:ext cx="9429008" cy="5126060"/>
          </a:xfrm>
        </p:spPr>
        <p:txBody>
          <a:bodyPr>
            <a:normAutofit lnSpcReduction="10000"/>
          </a:bodyPr>
          <a:lstStyle/>
          <a:p>
            <a:r>
              <a:rPr lang="en-AU" sz="2400" b="1" dirty="0" smtClean="0"/>
              <a:t>What they say is </a:t>
            </a:r>
            <a:r>
              <a:rPr lang="en-AU" sz="2400" b="1" dirty="0"/>
              <a:t>: too busy, had to work, not enough time, grand children…</a:t>
            </a:r>
          </a:p>
          <a:p>
            <a:r>
              <a:rPr lang="en-AU" sz="2400" b="1" dirty="0"/>
              <a:t>But could it be :</a:t>
            </a:r>
          </a:p>
          <a:p>
            <a:pPr lvl="1"/>
            <a:r>
              <a:rPr lang="en-AU" sz="2400" b="1" dirty="0"/>
              <a:t>Did not actually feel that welcome?</a:t>
            </a:r>
          </a:p>
          <a:p>
            <a:pPr lvl="1"/>
            <a:r>
              <a:rPr lang="en-AU" sz="2400" b="1" dirty="0"/>
              <a:t>Did not think that they would be doing menial tasks?</a:t>
            </a:r>
          </a:p>
          <a:p>
            <a:pPr lvl="1"/>
            <a:r>
              <a:rPr lang="en-AU" sz="2400" b="1" dirty="0"/>
              <a:t>Did not understand all the rules?</a:t>
            </a:r>
          </a:p>
          <a:p>
            <a:pPr lvl="1"/>
            <a:r>
              <a:rPr lang="en-AU" sz="2400" b="1" dirty="0"/>
              <a:t>Did not like being “ told off” ?</a:t>
            </a:r>
          </a:p>
          <a:p>
            <a:pPr lvl="1"/>
            <a:r>
              <a:rPr lang="en-AU" sz="2400" b="1" dirty="0"/>
              <a:t>Always felt that the</a:t>
            </a:r>
            <a:r>
              <a:rPr lang="en-AU" sz="2400" b="1" dirty="0" smtClean="0"/>
              <a:t> “team” had </a:t>
            </a:r>
            <a:r>
              <a:rPr lang="en-AU" sz="2400" b="1" dirty="0"/>
              <a:t>their “favourites” and they were on the outside?</a:t>
            </a:r>
          </a:p>
          <a:p>
            <a:pPr lvl="1"/>
            <a:r>
              <a:rPr lang="en-AU" sz="2400" b="1" dirty="0"/>
              <a:t>Were just “not feeling it” ! How hard is it to become part of a team where so many have known each other </a:t>
            </a:r>
            <a:r>
              <a:rPr lang="en-AU" sz="2400" b="1" dirty="0" smtClean="0"/>
              <a:t>for years and </a:t>
            </a:r>
            <a:r>
              <a:rPr lang="en-AU" sz="2400" b="1" dirty="0"/>
              <a:t>years….</a:t>
            </a:r>
            <a:r>
              <a:rPr lang="en-AU" sz="2400" b="1" dirty="0" smtClean="0"/>
              <a:t> </a:t>
            </a:r>
          </a:p>
          <a:p>
            <a:pPr lvl="1"/>
            <a:endParaRPr lang="en-AU" sz="2400" b="1" dirty="0"/>
          </a:p>
          <a:p>
            <a:pPr>
              <a:buNone/>
            </a:pPr>
            <a:endParaRPr lang="en-AU" dirty="0"/>
          </a:p>
        </p:txBody>
      </p:sp>
      <p:pic>
        <p:nvPicPr>
          <p:cNvPr id="4" name="Picture 1" descr="闒粀펤闀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915" y="0"/>
            <a:ext cx="3938085" cy="75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8325" y="797304"/>
            <a:ext cx="9715499" cy="876905"/>
          </a:xfrm>
        </p:spPr>
        <p:txBody>
          <a:bodyPr>
            <a:normAutofit fontScale="90000"/>
          </a:bodyPr>
          <a:lstStyle/>
          <a:p>
            <a:pPr algn="ctr"/>
            <a:r>
              <a:rPr lang="en-AU" sz="4900" b="1" dirty="0"/>
              <a:t>What can we do to improve this </a:t>
            </a:r>
            <a:r>
              <a:rPr lang="en-AU" sz="49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68368"/>
            <a:ext cx="8915400" cy="508008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AU" dirty="0"/>
          </a:p>
          <a:p>
            <a:r>
              <a:rPr lang="en-AU" sz="2400" b="1" dirty="0"/>
              <a:t>Do we understand what new volunteers expectations are ? Do we ask them?</a:t>
            </a:r>
          </a:p>
          <a:p>
            <a:r>
              <a:rPr lang="en-AU" sz="2400" b="1" dirty="0"/>
              <a:t>How do we keep your volunteers connected ?</a:t>
            </a:r>
          </a:p>
          <a:p>
            <a:r>
              <a:rPr lang="en-AU" sz="2400" b="1" dirty="0"/>
              <a:t>Do they know how the centre </a:t>
            </a:r>
            <a:r>
              <a:rPr lang="en-AU" sz="2400" b="1" dirty="0" smtClean="0"/>
              <a:t>works and </a:t>
            </a:r>
            <a:r>
              <a:rPr lang="en-AU" sz="2400" b="1" dirty="0"/>
              <a:t>why they are are so important?</a:t>
            </a:r>
          </a:p>
          <a:p>
            <a:r>
              <a:rPr lang="en-AU" sz="2400" b="1" dirty="0"/>
              <a:t>How do you make your volunteers feel welcome?</a:t>
            </a:r>
          </a:p>
          <a:p>
            <a:r>
              <a:rPr lang="en-AU" sz="2400" b="1" dirty="0"/>
              <a:t>How do you explain the many rules of RDA and why are they so important in a non confrontational way?</a:t>
            </a:r>
          </a:p>
          <a:p>
            <a:r>
              <a:rPr lang="en-AU" sz="2400" b="1" dirty="0"/>
              <a:t>Do you enable your volunteers to meet socially? </a:t>
            </a:r>
            <a:r>
              <a:rPr lang="en-AU" sz="2400" b="1" dirty="0" err="1"/>
              <a:t>Ie</a:t>
            </a:r>
            <a:r>
              <a:rPr lang="en-AU" sz="2400" b="1" dirty="0"/>
              <a:t> BBQ , morning teas?</a:t>
            </a:r>
          </a:p>
          <a:p>
            <a:r>
              <a:rPr lang="en-AU" sz="2400" b="1" dirty="0"/>
              <a:t>How do you match your volunteer with tasks that they are comfortable doing?</a:t>
            </a:r>
          </a:p>
          <a:p>
            <a:r>
              <a:rPr lang="en-AU" sz="2400" b="1" dirty="0"/>
              <a:t>Do you review with your new volunteer how they are going?</a:t>
            </a:r>
          </a:p>
          <a:p>
            <a:endParaRPr lang="en-AU" b="1" dirty="0"/>
          </a:p>
          <a:p>
            <a:pPr>
              <a:buNone/>
            </a:pPr>
            <a:endParaRPr lang="en-AU" dirty="0"/>
          </a:p>
        </p:txBody>
      </p:sp>
      <p:pic>
        <p:nvPicPr>
          <p:cNvPr id="4" name="Picture 1" descr="闒粀펤闀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915" y="0"/>
            <a:ext cx="3938085" cy="75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7437" y="433450"/>
            <a:ext cx="5908738" cy="1240760"/>
          </a:xfrm>
        </p:spPr>
        <p:txBody>
          <a:bodyPr>
            <a:normAutofit fontScale="90000"/>
          </a:bodyPr>
          <a:lstStyle/>
          <a:p>
            <a:pPr algn="ctr"/>
            <a:r>
              <a:rPr lang="en-AU" sz="6000" b="1" dirty="0" smtClean="0"/>
              <a:t>What about you?</a:t>
            </a:r>
            <a:endParaRPr lang="en-AU" sz="6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3195" y="1318162"/>
            <a:ext cx="7657605" cy="5332020"/>
          </a:xfrm>
        </p:spPr>
        <p:txBody>
          <a:bodyPr>
            <a:normAutofit/>
          </a:bodyPr>
          <a:lstStyle/>
          <a:p>
            <a:pPr>
              <a:buNone/>
            </a:pPr>
            <a:endParaRPr lang="en-AU" dirty="0" smtClean="0"/>
          </a:p>
          <a:p>
            <a:r>
              <a:rPr lang="en-AU" sz="2400" b="1" dirty="0" smtClean="0"/>
              <a:t>What are you like to work with ?</a:t>
            </a:r>
          </a:p>
          <a:p>
            <a:r>
              <a:rPr lang="en-AU" sz="2400" b="1" dirty="0" smtClean="0"/>
              <a:t>Do you give compliments?</a:t>
            </a:r>
          </a:p>
          <a:p>
            <a:r>
              <a:rPr lang="en-AU" sz="2400" b="1" dirty="0" smtClean="0"/>
              <a:t>Do you treat everyone with equal respect or have favourites?</a:t>
            </a:r>
          </a:p>
          <a:p>
            <a:r>
              <a:rPr lang="en-AU" sz="2400" b="1" dirty="0" smtClean="0"/>
              <a:t>Voice your ideas but not ask for opinions from others ?  My way …</a:t>
            </a:r>
          </a:p>
          <a:p>
            <a:endParaRPr lang="en-AU" sz="2400" b="1" dirty="0" smtClean="0"/>
          </a:p>
          <a:p>
            <a:r>
              <a:rPr lang="en-AU" sz="2400" b="1" dirty="0" smtClean="0"/>
              <a:t>Knowing what you are like and how your personality could affect others, could enable you to communicate with other volunteers more positively.</a:t>
            </a:r>
          </a:p>
        </p:txBody>
      </p:sp>
      <p:pic>
        <p:nvPicPr>
          <p:cNvPr id="4" name="Picture 1" descr="闒粀펤闀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915" y="0"/>
            <a:ext cx="3938085" cy="75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7575" y="433450"/>
            <a:ext cx="4038600" cy="1240760"/>
          </a:xfrm>
        </p:spPr>
        <p:txBody>
          <a:bodyPr>
            <a:normAutofit/>
          </a:bodyPr>
          <a:lstStyle/>
          <a:p>
            <a:pPr algn="ctr"/>
            <a:r>
              <a:rPr lang="en-AU" sz="6000" b="1" dirty="0" smtClean="0"/>
              <a:t>Table</a:t>
            </a:r>
            <a:r>
              <a:rPr lang="en-AU" b="1" dirty="0" smtClean="0"/>
              <a:t> </a:t>
            </a:r>
            <a:r>
              <a:rPr lang="en-AU" sz="6700" b="1" dirty="0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3195" y="1318162"/>
            <a:ext cx="7657605" cy="5332020"/>
          </a:xfrm>
        </p:spPr>
        <p:txBody>
          <a:bodyPr>
            <a:normAutofit/>
          </a:bodyPr>
          <a:lstStyle/>
          <a:p>
            <a:pPr>
              <a:buNone/>
            </a:pPr>
            <a:endParaRPr lang="en-AU" dirty="0" smtClean="0"/>
          </a:p>
          <a:p>
            <a:r>
              <a:rPr lang="en-AU" sz="2400" b="1" dirty="0" smtClean="0"/>
              <a:t>Get </a:t>
            </a:r>
            <a:r>
              <a:rPr lang="en-AU" sz="2400" b="1" dirty="0"/>
              <a:t>together for 5 minutes</a:t>
            </a:r>
            <a:r>
              <a:rPr lang="en-AU" sz="2400" b="1" dirty="0" smtClean="0"/>
              <a:t> with 5-6 sitting near and </a:t>
            </a:r>
            <a:r>
              <a:rPr lang="en-AU" sz="2400" b="1" dirty="0"/>
              <a:t>write down 5 ways that you could improve the volunteers experience </a:t>
            </a:r>
            <a:r>
              <a:rPr lang="en-AU" sz="2400" b="1" dirty="0" smtClean="0"/>
              <a:t>at </a:t>
            </a:r>
            <a:r>
              <a:rPr lang="en-AU" sz="2400" b="1" dirty="0"/>
              <a:t>centres.</a:t>
            </a:r>
          </a:p>
          <a:p>
            <a:r>
              <a:rPr lang="en-AU" sz="2400" b="1" dirty="0"/>
              <a:t>Tell us your best socialising / Fundraising idea as this may also encourage volunteers to stay.</a:t>
            </a:r>
          </a:p>
          <a:p>
            <a:r>
              <a:rPr lang="en-AU" sz="2400" b="1" dirty="0" err="1"/>
              <a:t>Olwen</a:t>
            </a:r>
            <a:r>
              <a:rPr lang="en-AU" sz="2400" b="1" dirty="0"/>
              <a:t> and I will collate your best ideas and return to you all with ideas for consideration at your next committee meeting </a:t>
            </a:r>
          </a:p>
        </p:txBody>
      </p:sp>
      <p:pic>
        <p:nvPicPr>
          <p:cNvPr id="4" name="Picture 1" descr="闒粀펤闀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915" y="0"/>
            <a:ext cx="3938085" cy="7573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44015-3045-49FE-9E17-339E4CA07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b="1" dirty="0"/>
              <a:t>Thank you for participating</a:t>
            </a:r>
          </a:p>
        </p:txBody>
      </p:sp>
      <p:pic>
        <p:nvPicPr>
          <p:cNvPr id="5" name="Content Placeholder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CE325BAC-8D19-47B2-BE49-316EF1E13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882" y="2551011"/>
            <a:ext cx="4406607" cy="3135524"/>
          </a:xfrm>
        </p:spPr>
      </p:pic>
    </p:spTree>
    <p:extLst>
      <p:ext uri="{BB962C8B-B14F-4D97-AF65-F5344CB8AC3E}">
        <p14:creationId xmlns:p14="http://schemas.microsoft.com/office/powerpoint/2010/main" val="10822624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2072</TotalTime>
  <Words>444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State Administration Workshop 2019 Volunteer recruitment </vt:lpstr>
      <vt:lpstr>Why did you volunteer, all those years ago and why are you here today with RDA??</vt:lpstr>
      <vt:lpstr>But why do so many Volunteers not stay ?</vt:lpstr>
      <vt:lpstr>What can we do to improve this ?</vt:lpstr>
      <vt:lpstr>What about you?</vt:lpstr>
      <vt:lpstr>Table task</vt:lpstr>
      <vt:lpstr>Thank you for participating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Hamilton</dc:creator>
  <cp:lastModifiedBy>Joseph</cp:lastModifiedBy>
  <cp:revision>116</cp:revision>
  <cp:lastPrinted>2017-05-04T03:10:59Z</cp:lastPrinted>
  <dcterms:created xsi:type="dcterms:W3CDTF">2019-05-01T04:56:42Z</dcterms:created>
  <dcterms:modified xsi:type="dcterms:W3CDTF">2019-05-03T08:20:43Z</dcterms:modified>
</cp:coreProperties>
</file>