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82" r:id="rId4"/>
    <p:sldId id="283" r:id="rId5"/>
    <p:sldId id="281" r:id="rId6"/>
    <p:sldId id="279" r:id="rId7"/>
    <p:sldId id="275" r:id="rId8"/>
    <p:sldId id="272" r:id="rId9"/>
    <p:sldId id="271" r:id="rId10"/>
    <p:sldId id="270" r:id="rId11"/>
    <p:sldId id="276" r:id="rId12"/>
    <p:sldId id="273"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DC00C7-D6A5-4D7D-85EE-01963A68B986}" v="325" dt="2019-04-30T20:50:50.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605" autoAdjust="0"/>
    <p:restoredTop sz="94660"/>
  </p:normalViewPr>
  <p:slideViewPr>
    <p:cSldViewPr snapToGrid="0">
      <p:cViewPr varScale="1">
        <p:scale>
          <a:sx n="56" d="100"/>
          <a:sy n="56" d="100"/>
        </p:scale>
        <p:origin x="52"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wen Smith" userId="f7ef7e3a8b12a5f6" providerId="LiveId" clId="{30DC00C7-D6A5-4D7D-85EE-01963A68B986}"/>
    <pc:docChg chg="undo redo custSel mod addSld delSld modSld sldOrd modMainMaster">
      <pc:chgData name="Olwen Smith" userId="f7ef7e3a8b12a5f6" providerId="LiveId" clId="{30DC00C7-D6A5-4D7D-85EE-01963A68B986}" dt="2019-04-30T20:50:50.588" v="4986"/>
      <pc:docMkLst>
        <pc:docMk/>
      </pc:docMkLst>
      <pc:sldChg chg="addSp delSp modSp mod setBg">
        <pc:chgData name="Olwen Smith" userId="f7ef7e3a8b12a5f6" providerId="LiveId" clId="{30DC00C7-D6A5-4D7D-85EE-01963A68B986}" dt="2019-04-25T23:17:25.172" v="2729" actId="26606"/>
        <pc:sldMkLst>
          <pc:docMk/>
          <pc:sldMk cId="154784883" sldId="256"/>
        </pc:sldMkLst>
        <pc:spChg chg="mod">
          <ac:chgData name="Olwen Smith" userId="f7ef7e3a8b12a5f6" providerId="LiveId" clId="{30DC00C7-D6A5-4D7D-85EE-01963A68B986}" dt="2019-04-25T23:17:25.172" v="2729" actId="26606"/>
          <ac:spMkLst>
            <pc:docMk/>
            <pc:sldMk cId="154784883" sldId="256"/>
            <ac:spMk id="2" creationId="{E005F5F1-8307-456A-A1D7-F2474F3C6429}"/>
          </ac:spMkLst>
        </pc:spChg>
        <pc:spChg chg="mod">
          <ac:chgData name="Olwen Smith" userId="f7ef7e3a8b12a5f6" providerId="LiveId" clId="{30DC00C7-D6A5-4D7D-85EE-01963A68B986}" dt="2019-04-25T23:17:25.172" v="2729" actId="26606"/>
          <ac:spMkLst>
            <pc:docMk/>
            <pc:sldMk cId="154784883" sldId="256"/>
            <ac:spMk id="3" creationId="{BBB12EAB-0156-4E6E-8537-4955CE576099}"/>
          </ac:spMkLst>
        </pc:spChg>
        <pc:spChg chg="add del">
          <ac:chgData name="Olwen Smith" userId="f7ef7e3a8b12a5f6" providerId="LiveId" clId="{30DC00C7-D6A5-4D7D-85EE-01963A68B986}" dt="2019-04-25T23:17:25.172" v="2729" actId="26606"/>
          <ac:spMkLst>
            <pc:docMk/>
            <pc:sldMk cId="154784883" sldId="256"/>
            <ac:spMk id="9" creationId="{72257994-BD97-4691-8B89-198A6D2BABDC}"/>
          </ac:spMkLst>
        </pc:spChg>
        <pc:picChg chg="add mod ord">
          <ac:chgData name="Olwen Smith" userId="f7ef7e3a8b12a5f6" providerId="LiveId" clId="{30DC00C7-D6A5-4D7D-85EE-01963A68B986}" dt="2019-04-25T23:17:25.172" v="2729" actId="26606"/>
          <ac:picMkLst>
            <pc:docMk/>
            <pc:sldMk cId="154784883" sldId="256"/>
            <ac:picMk id="4" creationId="{CDA63A2E-BCE6-4D84-88C8-C23BC5162005}"/>
          </ac:picMkLst>
        </pc:picChg>
      </pc:sldChg>
      <pc:sldChg chg="addSp delSp modSp ord">
        <pc:chgData name="Olwen Smith" userId="f7ef7e3a8b12a5f6" providerId="LiveId" clId="{30DC00C7-D6A5-4D7D-85EE-01963A68B986}" dt="2019-04-27T02:31:11.731" v="3718" actId="27636"/>
        <pc:sldMkLst>
          <pc:docMk/>
          <pc:sldMk cId="3708230580" sldId="260"/>
        </pc:sldMkLst>
        <pc:spChg chg="mod">
          <ac:chgData name="Olwen Smith" userId="f7ef7e3a8b12a5f6" providerId="LiveId" clId="{30DC00C7-D6A5-4D7D-85EE-01963A68B986}" dt="2019-04-27T02:31:11.731" v="3718" actId="27636"/>
          <ac:spMkLst>
            <pc:docMk/>
            <pc:sldMk cId="3708230580" sldId="260"/>
            <ac:spMk id="4" creationId="{6A4C014E-2FBF-4ADE-AE0E-619142322AF1}"/>
          </ac:spMkLst>
        </pc:spChg>
        <pc:spChg chg="add del mod">
          <ac:chgData name="Olwen Smith" userId="f7ef7e3a8b12a5f6" providerId="LiveId" clId="{30DC00C7-D6A5-4D7D-85EE-01963A68B986}" dt="2019-04-07T00:25:23.992" v="45" actId="478"/>
          <ac:spMkLst>
            <pc:docMk/>
            <pc:sldMk cId="3708230580" sldId="260"/>
            <ac:spMk id="5" creationId="{23F72F67-27BA-4F4C-AD7A-671511FF0387}"/>
          </ac:spMkLst>
        </pc:spChg>
        <pc:spChg chg="add del mod">
          <ac:chgData name="Olwen Smith" userId="f7ef7e3a8b12a5f6" providerId="LiveId" clId="{30DC00C7-D6A5-4D7D-85EE-01963A68B986}" dt="2019-04-07T00:25:23.100" v="43"/>
          <ac:spMkLst>
            <pc:docMk/>
            <pc:sldMk cId="3708230580" sldId="260"/>
            <ac:spMk id="8" creationId="{60D10CC9-E7F9-43C5-81B0-F7061C8C0D8C}"/>
          </ac:spMkLst>
        </pc:spChg>
        <pc:picChg chg="add mod">
          <ac:chgData name="Olwen Smith" userId="f7ef7e3a8b12a5f6" providerId="LiveId" clId="{30DC00C7-D6A5-4D7D-85EE-01963A68B986}" dt="2019-04-25T22:17:03.342" v="1901" actId="1076"/>
          <ac:picMkLst>
            <pc:docMk/>
            <pc:sldMk cId="3708230580" sldId="260"/>
            <ac:picMk id="5" creationId="{920BDB18-4597-4709-8260-49C0D9E1BCA5}"/>
          </ac:picMkLst>
        </pc:picChg>
        <pc:picChg chg="add del">
          <ac:chgData name="Olwen Smith" userId="f7ef7e3a8b12a5f6" providerId="LiveId" clId="{30DC00C7-D6A5-4D7D-85EE-01963A68B986}" dt="2019-04-07T00:25:23.992" v="45" actId="478"/>
          <ac:picMkLst>
            <pc:docMk/>
            <pc:sldMk cId="3708230580" sldId="260"/>
            <ac:picMk id="6" creationId="{250FBD3B-48C3-4388-8678-9BF06A1438B3}"/>
          </ac:picMkLst>
        </pc:picChg>
        <pc:picChg chg="add del">
          <ac:chgData name="Olwen Smith" userId="f7ef7e3a8b12a5f6" providerId="LiveId" clId="{30DC00C7-D6A5-4D7D-85EE-01963A68B986}" dt="2019-04-07T00:25:23.533" v="44"/>
          <ac:picMkLst>
            <pc:docMk/>
            <pc:sldMk cId="3708230580" sldId="260"/>
            <ac:picMk id="7" creationId="{C4C7562B-8966-4B27-A570-B7DB749A7589}"/>
          </ac:picMkLst>
        </pc:picChg>
      </pc:sldChg>
      <pc:sldChg chg="addSp delSp modSp add ord setBg">
        <pc:chgData name="Olwen Smith" userId="f7ef7e3a8b12a5f6" providerId="LiveId" clId="{30DC00C7-D6A5-4D7D-85EE-01963A68B986}" dt="2019-04-30T20:50:50.588" v="4986"/>
        <pc:sldMkLst>
          <pc:docMk/>
          <pc:sldMk cId="3233172393" sldId="269"/>
        </pc:sldMkLst>
        <pc:spChg chg="del">
          <ac:chgData name="Olwen Smith" userId="f7ef7e3a8b12a5f6" providerId="LiveId" clId="{30DC00C7-D6A5-4D7D-85EE-01963A68B986}" dt="2019-04-23T23:34:49.838" v="888"/>
          <ac:spMkLst>
            <pc:docMk/>
            <pc:sldMk cId="3233172393" sldId="269"/>
            <ac:spMk id="2" creationId="{1E680978-46D6-4F19-AA3F-837D0A5D9526}"/>
          </ac:spMkLst>
        </pc:spChg>
        <pc:spChg chg="del">
          <ac:chgData name="Olwen Smith" userId="f7ef7e3a8b12a5f6" providerId="LiveId" clId="{30DC00C7-D6A5-4D7D-85EE-01963A68B986}" dt="2019-04-23T23:34:49.838" v="888"/>
          <ac:spMkLst>
            <pc:docMk/>
            <pc:sldMk cId="3233172393" sldId="269"/>
            <ac:spMk id="3" creationId="{BD222948-4B2B-486B-AFA5-736CBEDF043F}"/>
          </ac:spMkLst>
        </pc:spChg>
        <pc:spChg chg="del">
          <ac:chgData name="Olwen Smith" userId="f7ef7e3a8b12a5f6" providerId="LiveId" clId="{30DC00C7-D6A5-4D7D-85EE-01963A68B986}" dt="2019-04-23T23:34:49.838" v="888"/>
          <ac:spMkLst>
            <pc:docMk/>
            <pc:sldMk cId="3233172393" sldId="269"/>
            <ac:spMk id="4" creationId="{011195C1-1AC7-4A0E-B8DE-A153770EFDB9}"/>
          </ac:spMkLst>
        </pc:spChg>
        <pc:spChg chg="add del mod">
          <ac:chgData name="Olwen Smith" userId="f7ef7e3a8b12a5f6" providerId="LiveId" clId="{30DC00C7-D6A5-4D7D-85EE-01963A68B986}" dt="2019-04-23T23:35:33.516" v="889"/>
          <ac:spMkLst>
            <pc:docMk/>
            <pc:sldMk cId="3233172393" sldId="269"/>
            <ac:spMk id="5" creationId="{C20A21D8-D6F1-4908-BDC1-99FFB27501CC}"/>
          </ac:spMkLst>
        </pc:spChg>
        <pc:spChg chg="add del mod">
          <ac:chgData name="Olwen Smith" userId="f7ef7e3a8b12a5f6" providerId="LiveId" clId="{30DC00C7-D6A5-4D7D-85EE-01963A68B986}" dt="2019-04-23T23:35:33.516" v="889"/>
          <ac:spMkLst>
            <pc:docMk/>
            <pc:sldMk cId="3233172393" sldId="269"/>
            <ac:spMk id="6" creationId="{CDAD5733-23D2-4B48-BA47-DDFE15C47DF1}"/>
          </ac:spMkLst>
        </pc:spChg>
        <pc:spChg chg="add mod">
          <ac:chgData name="Olwen Smith" userId="f7ef7e3a8b12a5f6" providerId="LiveId" clId="{30DC00C7-D6A5-4D7D-85EE-01963A68B986}" dt="2019-04-25T23:00:47.680" v="2681" actId="255"/>
          <ac:spMkLst>
            <pc:docMk/>
            <pc:sldMk cId="3233172393" sldId="269"/>
            <ac:spMk id="7" creationId="{2CA29548-0E74-4BC4-B7EA-8EB9B1E714B3}"/>
          </ac:spMkLst>
        </pc:spChg>
        <pc:picChg chg="add mod">
          <ac:chgData name="Olwen Smith" userId="f7ef7e3a8b12a5f6" providerId="LiveId" clId="{30DC00C7-D6A5-4D7D-85EE-01963A68B986}" dt="2019-04-25T22:19:17.814" v="1920" actId="1076"/>
          <ac:picMkLst>
            <pc:docMk/>
            <pc:sldMk cId="3233172393" sldId="269"/>
            <ac:picMk id="3" creationId="{5CD4BD42-828A-4443-829C-012A4FAF684F}"/>
          </ac:picMkLst>
        </pc:picChg>
      </pc:sldChg>
      <pc:sldChg chg="addSp delSp modSp add mod ord setBg delDesignElem">
        <pc:chgData name="Olwen Smith" userId="f7ef7e3a8b12a5f6" providerId="LiveId" clId="{30DC00C7-D6A5-4D7D-85EE-01963A68B986}" dt="2019-04-28T01:49:49.914" v="4509" actId="20577"/>
        <pc:sldMkLst>
          <pc:docMk/>
          <pc:sldMk cId="2491908891" sldId="270"/>
        </pc:sldMkLst>
        <pc:spChg chg="add mod">
          <ac:chgData name="Olwen Smith" userId="f7ef7e3a8b12a5f6" providerId="LiveId" clId="{30DC00C7-D6A5-4D7D-85EE-01963A68B986}" dt="2019-04-28T01:47:38.689" v="4463" actId="27636"/>
          <ac:spMkLst>
            <pc:docMk/>
            <pc:sldMk cId="2491908891" sldId="270"/>
            <ac:spMk id="2" creationId="{81EA3F33-5D9C-4B3C-87C4-5FE2148112C0}"/>
          </ac:spMkLst>
        </pc:spChg>
        <pc:spChg chg="add mod ord">
          <ac:chgData name="Olwen Smith" userId="f7ef7e3a8b12a5f6" providerId="LiveId" clId="{30DC00C7-D6A5-4D7D-85EE-01963A68B986}" dt="2019-04-28T01:49:49.914" v="4509" actId="20577"/>
          <ac:spMkLst>
            <pc:docMk/>
            <pc:sldMk cId="2491908891" sldId="270"/>
            <ac:spMk id="3" creationId="{403C9ABC-B884-444F-BE08-0E42DB88D87D}"/>
          </ac:spMkLst>
        </pc:spChg>
        <pc:spChg chg="add del mod">
          <ac:chgData name="Olwen Smith" userId="f7ef7e3a8b12a5f6" providerId="LiveId" clId="{30DC00C7-D6A5-4D7D-85EE-01963A68B986}" dt="2019-04-27T23:58:53.795" v="3755" actId="478"/>
          <ac:spMkLst>
            <pc:docMk/>
            <pc:sldMk cId="2491908891" sldId="270"/>
            <ac:spMk id="4" creationId="{5E72DA20-E09B-4DD1-9D26-80BB5DF251D9}"/>
          </ac:spMkLst>
        </pc:spChg>
        <pc:spChg chg="add del mod">
          <ac:chgData name="Olwen Smith" userId="f7ef7e3a8b12a5f6" providerId="LiveId" clId="{30DC00C7-D6A5-4D7D-85EE-01963A68B986}" dt="2019-04-24T00:26:34.923" v="1281" actId="478"/>
          <ac:spMkLst>
            <pc:docMk/>
            <pc:sldMk cId="2491908891" sldId="270"/>
            <ac:spMk id="6" creationId="{D5071FF4-BBBE-4DE6-9B98-7CF36E39F78F}"/>
          </ac:spMkLst>
        </pc:spChg>
        <pc:spChg chg="add del">
          <ac:chgData name="Olwen Smith" userId="f7ef7e3a8b12a5f6" providerId="LiveId" clId="{30DC00C7-D6A5-4D7D-85EE-01963A68B986}" dt="2019-04-23T23:40:05.660" v="928" actId="26606"/>
          <ac:spMkLst>
            <pc:docMk/>
            <pc:sldMk cId="2491908891" sldId="270"/>
            <ac:spMk id="8" creationId="{23962611-DFD5-4092-AAFD-559E3DFCE2C9}"/>
          </ac:spMkLst>
        </pc:spChg>
        <pc:spChg chg="add del">
          <ac:chgData name="Olwen Smith" userId="f7ef7e3a8b12a5f6" providerId="LiveId" clId="{30DC00C7-D6A5-4D7D-85EE-01963A68B986}" dt="2019-04-25T23:18:50.594" v="2730" actId="26606"/>
          <ac:spMkLst>
            <pc:docMk/>
            <pc:sldMk cId="2491908891" sldId="270"/>
            <ac:spMk id="11" creationId="{F56F5174-31D9-4DBB-AAB7-A1FD7BDB1352}"/>
          </ac:spMkLst>
        </pc:spChg>
        <pc:spChg chg="add del">
          <ac:chgData name="Olwen Smith" userId="f7ef7e3a8b12a5f6" providerId="LiveId" clId="{30DC00C7-D6A5-4D7D-85EE-01963A68B986}" dt="2019-04-25T23:18:50.594" v="2730" actId="26606"/>
          <ac:spMkLst>
            <pc:docMk/>
            <pc:sldMk cId="2491908891" sldId="270"/>
            <ac:spMk id="15" creationId="{F9A95BEE-6BB1-4A28-A8E6-A34B2E42EF87}"/>
          </ac:spMkLst>
        </pc:spChg>
        <pc:spChg chg="add del">
          <ac:chgData name="Olwen Smith" userId="f7ef7e3a8b12a5f6" providerId="LiveId" clId="{30DC00C7-D6A5-4D7D-85EE-01963A68B986}" dt="2019-04-27T23:58:23.666" v="3743"/>
          <ac:spMkLst>
            <pc:docMk/>
            <pc:sldMk cId="2491908891" sldId="270"/>
            <ac:spMk id="20" creationId="{C95B82D5-A8BB-45BF-BED8-C7B206892100}"/>
          </ac:spMkLst>
        </pc:spChg>
        <pc:spChg chg="add del">
          <ac:chgData name="Olwen Smith" userId="f7ef7e3a8b12a5f6" providerId="LiveId" clId="{30DC00C7-D6A5-4D7D-85EE-01963A68B986}" dt="2019-04-27T23:58:23.666" v="3743"/>
          <ac:spMkLst>
            <pc:docMk/>
            <pc:sldMk cId="2491908891" sldId="270"/>
            <ac:spMk id="22" creationId="{296C61EC-FBF4-4216-BE67-6C864D30A01C}"/>
          </ac:spMkLst>
        </pc:spChg>
        <pc:picChg chg="add mod">
          <ac:chgData name="Olwen Smith" userId="f7ef7e3a8b12a5f6" providerId="LiveId" clId="{30DC00C7-D6A5-4D7D-85EE-01963A68B986}" dt="2019-04-28T01:30:52.913" v="4009" actId="1076"/>
          <ac:picMkLst>
            <pc:docMk/>
            <pc:sldMk cId="2491908891" sldId="270"/>
            <ac:picMk id="5" creationId="{3BD80747-0DC0-41FC-9B1F-900BC85674AE}"/>
          </ac:picMkLst>
        </pc:picChg>
        <pc:picChg chg="add mod">
          <ac:chgData name="Olwen Smith" userId="f7ef7e3a8b12a5f6" providerId="LiveId" clId="{30DC00C7-D6A5-4D7D-85EE-01963A68B986}" dt="2019-04-25T23:19:32.778" v="2734" actId="1076"/>
          <ac:picMkLst>
            <pc:docMk/>
            <pc:sldMk cId="2491908891" sldId="270"/>
            <ac:picMk id="8" creationId="{80BB936F-23B7-471F-BC3C-5BD4357FFEFD}"/>
          </ac:picMkLst>
        </pc:picChg>
        <pc:picChg chg="add del">
          <ac:chgData name="Olwen Smith" userId="f7ef7e3a8b12a5f6" providerId="LiveId" clId="{30DC00C7-D6A5-4D7D-85EE-01963A68B986}" dt="2019-04-23T23:40:05.660" v="928" actId="26606"/>
          <ac:picMkLst>
            <pc:docMk/>
            <pc:sldMk cId="2491908891" sldId="270"/>
            <ac:picMk id="10" creationId="{2270F1FA-0425-408F-9861-80BF5AFB276D}"/>
          </ac:picMkLst>
        </pc:picChg>
        <pc:picChg chg="add del">
          <ac:chgData name="Olwen Smith" userId="f7ef7e3a8b12a5f6" providerId="LiveId" clId="{30DC00C7-D6A5-4D7D-85EE-01963A68B986}" dt="2019-04-25T23:18:50.594" v="2730" actId="26606"/>
          <ac:picMkLst>
            <pc:docMk/>
            <pc:sldMk cId="2491908891" sldId="270"/>
            <ac:picMk id="13" creationId="{AE113210-7872-481A-ADE6-3A05CCAF5EB2}"/>
          </ac:picMkLst>
        </pc:picChg>
      </pc:sldChg>
      <pc:sldChg chg="addSp delSp modSp add ord setBg">
        <pc:chgData name="Olwen Smith" userId="f7ef7e3a8b12a5f6" providerId="LiveId" clId="{30DC00C7-D6A5-4D7D-85EE-01963A68B986}" dt="2019-04-29T01:33:13.427" v="4602" actId="20577"/>
        <pc:sldMkLst>
          <pc:docMk/>
          <pc:sldMk cId="1313795917" sldId="271"/>
        </pc:sldMkLst>
        <pc:spChg chg="del mod">
          <ac:chgData name="Olwen Smith" userId="f7ef7e3a8b12a5f6" providerId="LiveId" clId="{30DC00C7-D6A5-4D7D-85EE-01963A68B986}" dt="2019-04-23T23:52:37.338" v="1037"/>
          <ac:spMkLst>
            <pc:docMk/>
            <pc:sldMk cId="1313795917" sldId="271"/>
            <ac:spMk id="2" creationId="{A8A4F629-C0A6-4848-B73A-7BE178906E66}"/>
          </ac:spMkLst>
        </pc:spChg>
        <pc:spChg chg="del">
          <ac:chgData name="Olwen Smith" userId="f7ef7e3a8b12a5f6" providerId="LiveId" clId="{30DC00C7-D6A5-4D7D-85EE-01963A68B986}" dt="2019-04-23T23:52:37.338" v="1037"/>
          <ac:spMkLst>
            <pc:docMk/>
            <pc:sldMk cId="1313795917" sldId="271"/>
            <ac:spMk id="3" creationId="{C7A170B0-3A3C-4672-8F62-32016845550E}"/>
          </ac:spMkLst>
        </pc:spChg>
        <pc:spChg chg="add mod">
          <ac:chgData name="Olwen Smith" userId="f7ef7e3a8b12a5f6" providerId="LiveId" clId="{30DC00C7-D6A5-4D7D-85EE-01963A68B986}" dt="2019-04-28T01:32:08.145" v="4032" actId="255"/>
          <ac:spMkLst>
            <pc:docMk/>
            <pc:sldMk cId="1313795917" sldId="271"/>
            <ac:spMk id="4" creationId="{4EC0DB21-8C32-41CB-98E9-0F303C34AFFF}"/>
          </ac:spMkLst>
        </pc:spChg>
        <pc:spChg chg="add mod">
          <ac:chgData name="Olwen Smith" userId="f7ef7e3a8b12a5f6" providerId="LiveId" clId="{30DC00C7-D6A5-4D7D-85EE-01963A68B986}" dt="2019-04-29T01:33:13.427" v="4602" actId="20577"/>
          <ac:spMkLst>
            <pc:docMk/>
            <pc:sldMk cId="1313795917" sldId="271"/>
            <ac:spMk id="5" creationId="{1D80497A-D498-4194-8C17-8864B998FFA8}"/>
          </ac:spMkLst>
        </pc:spChg>
        <pc:spChg chg="add del mod">
          <ac:chgData name="Olwen Smith" userId="f7ef7e3a8b12a5f6" providerId="LiveId" clId="{30DC00C7-D6A5-4D7D-85EE-01963A68B986}" dt="2019-04-24T00:33:46.399" v="1323" actId="478"/>
          <ac:spMkLst>
            <pc:docMk/>
            <pc:sldMk cId="1313795917" sldId="271"/>
            <ac:spMk id="6" creationId="{C76A3840-007B-4398-A8F7-3311F099957A}"/>
          </ac:spMkLst>
        </pc:spChg>
        <pc:spChg chg="add del mod">
          <ac:chgData name="Olwen Smith" userId="f7ef7e3a8b12a5f6" providerId="LiveId" clId="{30DC00C7-D6A5-4D7D-85EE-01963A68B986}" dt="2019-04-24T00:30:48.095" v="1310" actId="478"/>
          <ac:spMkLst>
            <pc:docMk/>
            <pc:sldMk cId="1313795917" sldId="271"/>
            <ac:spMk id="9" creationId="{C9D92314-DB7A-404A-851F-F445D97E9EFE}"/>
          </ac:spMkLst>
        </pc:spChg>
        <pc:spChg chg="add del mod">
          <ac:chgData name="Olwen Smith" userId="f7ef7e3a8b12a5f6" providerId="LiveId" clId="{30DC00C7-D6A5-4D7D-85EE-01963A68B986}" dt="2019-04-24T00:31:56.558" v="1315" actId="478"/>
          <ac:spMkLst>
            <pc:docMk/>
            <pc:sldMk cId="1313795917" sldId="271"/>
            <ac:spMk id="12" creationId="{D728797B-0C7C-4252-966A-A94A27179DE7}"/>
          </ac:spMkLst>
        </pc:spChg>
        <pc:picChg chg="add mod">
          <ac:chgData name="Olwen Smith" userId="f7ef7e3a8b12a5f6" providerId="LiveId" clId="{30DC00C7-D6A5-4D7D-85EE-01963A68B986}" dt="2019-04-25T22:20:36.126" v="1931" actId="1076"/>
          <ac:picMkLst>
            <pc:docMk/>
            <pc:sldMk cId="1313795917" sldId="271"/>
            <ac:picMk id="6" creationId="{8D6D3215-8AE1-4F10-9D70-954E5BB12C2D}"/>
          </ac:picMkLst>
        </pc:picChg>
        <pc:picChg chg="add del mod">
          <ac:chgData name="Olwen Smith" userId="f7ef7e3a8b12a5f6" providerId="LiveId" clId="{30DC00C7-D6A5-4D7D-85EE-01963A68B986}" dt="2019-04-24T00:30:57.980" v="1311" actId="478"/>
          <ac:picMkLst>
            <pc:docMk/>
            <pc:sldMk cId="1313795917" sldId="271"/>
            <ac:picMk id="8" creationId="{C39EE3A4-FDA7-42F5-A554-8F17FAC2F522}"/>
          </ac:picMkLst>
        </pc:picChg>
        <pc:picChg chg="add del mod">
          <ac:chgData name="Olwen Smith" userId="f7ef7e3a8b12a5f6" providerId="LiveId" clId="{30DC00C7-D6A5-4D7D-85EE-01963A68B986}" dt="2019-04-24T00:31:56.558" v="1315" actId="478"/>
          <ac:picMkLst>
            <pc:docMk/>
            <pc:sldMk cId="1313795917" sldId="271"/>
            <ac:picMk id="11" creationId="{EB98DC96-62DC-428A-A671-E00023CA5988}"/>
          </ac:picMkLst>
        </pc:picChg>
        <pc:picChg chg="add mod">
          <ac:chgData name="Olwen Smith" userId="f7ef7e3a8b12a5f6" providerId="LiveId" clId="{30DC00C7-D6A5-4D7D-85EE-01963A68B986}" dt="2019-04-25T23:39:59.022" v="2970" actId="1076"/>
          <ac:picMkLst>
            <pc:docMk/>
            <pc:sldMk cId="1313795917" sldId="271"/>
            <ac:picMk id="14" creationId="{A3BF3DBE-EE84-4C6E-913F-237B5DCFC420}"/>
          </ac:picMkLst>
        </pc:picChg>
      </pc:sldChg>
      <pc:sldChg chg="addSp delSp modSp add ord setBg">
        <pc:chgData name="Olwen Smith" userId="f7ef7e3a8b12a5f6" providerId="LiveId" clId="{30DC00C7-D6A5-4D7D-85EE-01963A68B986}" dt="2019-04-28T02:11:13.322" v="4519" actId="6549"/>
        <pc:sldMkLst>
          <pc:docMk/>
          <pc:sldMk cId="370479225" sldId="272"/>
        </pc:sldMkLst>
        <pc:spChg chg="del mod">
          <ac:chgData name="Olwen Smith" userId="f7ef7e3a8b12a5f6" providerId="LiveId" clId="{30DC00C7-D6A5-4D7D-85EE-01963A68B986}" dt="2019-04-28T01:06:54.818" v="3816" actId="478"/>
          <ac:spMkLst>
            <pc:docMk/>
            <pc:sldMk cId="370479225" sldId="272"/>
            <ac:spMk id="2" creationId="{8AF9B4E3-C41B-4E74-B79E-27CD2ADA70CF}"/>
          </ac:spMkLst>
        </pc:spChg>
        <pc:spChg chg="mod">
          <ac:chgData name="Olwen Smith" userId="f7ef7e3a8b12a5f6" providerId="LiveId" clId="{30DC00C7-D6A5-4D7D-85EE-01963A68B986}" dt="2019-04-28T02:10:42.037" v="4515" actId="27636"/>
          <ac:spMkLst>
            <pc:docMk/>
            <pc:sldMk cId="370479225" sldId="272"/>
            <ac:spMk id="3" creationId="{860B02C5-6B60-4529-8066-435DC79EDCC0}"/>
          </ac:spMkLst>
        </pc:spChg>
        <pc:spChg chg="del mod">
          <ac:chgData name="Olwen Smith" userId="f7ef7e3a8b12a5f6" providerId="LiveId" clId="{30DC00C7-D6A5-4D7D-85EE-01963A68B986}" dt="2019-04-24T00:05:49.077" v="1153"/>
          <ac:spMkLst>
            <pc:docMk/>
            <pc:sldMk cId="370479225" sldId="272"/>
            <ac:spMk id="4" creationId="{01071771-E4BB-4742-A72A-44D3D7FE76AE}"/>
          </ac:spMkLst>
        </pc:spChg>
        <pc:spChg chg="add mod">
          <ac:chgData name="Olwen Smith" userId="f7ef7e3a8b12a5f6" providerId="LiveId" clId="{30DC00C7-D6A5-4D7D-85EE-01963A68B986}" dt="2019-04-28T02:11:13.322" v="4519" actId="6549"/>
          <ac:spMkLst>
            <pc:docMk/>
            <pc:sldMk cId="370479225" sldId="272"/>
            <ac:spMk id="4" creationId="{240953B7-BC78-4073-8492-356D5FC99ED3}"/>
          </ac:spMkLst>
        </pc:spChg>
        <pc:spChg chg="add del mod">
          <ac:chgData name="Olwen Smith" userId="f7ef7e3a8b12a5f6" providerId="LiveId" clId="{30DC00C7-D6A5-4D7D-85EE-01963A68B986}" dt="2019-04-28T01:07:01.740" v="3817" actId="478"/>
          <ac:spMkLst>
            <pc:docMk/>
            <pc:sldMk cId="370479225" sldId="272"/>
            <ac:spMk id="7" creationId="{F7BA5A0D-F920-4302-8792-0093DD80543B}"/>
          </ac:spMkLst>
        </pc:spChg>
        <pc:spChg chg="add mod">
          <ac:chgData name="Olwen Smith" userId="f7ef7e3a8b12a5f6" providerId="LiveId" clId="{30DC00C7-D6A5-4D7D-85EE-01963A68B986}" dt="2019-04-25T22:52:50.154" v="2545" actId="207"/>
          <ac:spMkLst>
            <pc:docMk/>
            <pc:sldMk cId="370479225" sldId="272"/>
            <ac:spMk id="9" creationId="{33663EE7-DBA6-4AF9-867D-CDD72D2D03FF}"/>
          </ac:spMkLst>
        </pc:spChg>
        <pc:picChg chg="add mod">
          <ac:chgData name="Olwen Smith" userId="f7ef7e3a8b12a5f6" providerId="LiveId" clId="{30DC00C7-D6A5-4D7D-85EE-01963A68B986}" dt="2019-04-25T22:21:47.006" v="1947" actId="1076"/>
          <ac:picMkLst>
            <pc:docMk/>
            <pc:sldMk cId="370479225" sldId="272"/>
            <ac:picMk id="6" creationId="{6E649DD6-16C6-43D2-BB2F-AC36D8EDA084}"/>
          </ac:picMkLst>
        </pc:picChg>
        <pc:picChg chg="add del mod">
          <ac:chgData name="Olwen Smith" userId="f7ef7e3a8b12a5f6" providerId="LiveId" clId="{30DC00C7-D6A5-4D7D-85EE-01963A68B986}" dt="2019-04-24T00:03:25.504" v="1141" actId="931"/>
          <ac:picMkLst>
            <pc:docMk/>
            <pc:sldMk cId="370479225" sldId="272"/>
            <ac:picMk id="6" creationId="{9BE18A20-E4D3-4D8C-B0B4-FBF550B7E1AA}"/>
          </ac:picMkLst>
        </pc:picChg>
        <pc:picChg chg="add mod">
          <ac:chgData name="Olwen Smith" userId="f7ef7e3a8b12a5f6" providerId="LiveId" clId="{30DC00C7-D6A5-4D7D-85EE-01963A68B986}" dt="2019-04-28T01:08:02.205" v="3832" actId="1076"/>
          <ac:picMkLst>
            <pc:docMk/>
            <pc:sldMk cId="370479225" sldId="272"/>
            <ac:picMk id="8" creationId="{0275E589-0C4C-4CCF-A1BC-BB7DD40FDD6A}"/>
          </ac:picMkLst>
        </pc:picChg>
      </pc:sldChg>
      <pc:sldChg chg="addSp delSp modSp add ord">
        <pc:chgData name="Olwen Smith" userId="f7ef7e3a8b12a5f6" providerId="LiveId" clId="{30DC00C7-D6A5-4D7D-85EE-01963A68B986}" dt="2019-04-28T04:03:46.691" v="4542"/>
        <pc:sldMkLst>
          <pc:docMk/>
          <pc:sldMk cId="3000615036" sldId="273"/>
        </pc:sldMkLst>
        <pc:spChg chg="del">
          <ac:chgData name="Olwen Smith" userId="f7ef7e3a8b12a5f6" providerId="LiveId" clId="{30DC00C7-D6A5-4D7D-85EE-01963A68B986}" dt="2019-04-25T22:35:48.808" v="2162"/>
          <ac:spMkLst>
            <pc:docMk/>
            <pc:sldMk cId="3000615036" sldId="273"/>
            <ac:spMk id="2" creationId="{28F88CC7-7E51-4B87-ACA0-1855A7964867}"/>
          </ac:spMkLst>
        </pc:spChg>
        <pc:spChg chg="del">
          <ac:chgData name="Olwen Smith" userId="f7ef7e3a8b12a5f6" providerId="LiveId" clId="{30DC00C7-D6A5-4D7D-85EE-01963A68B986}" dt="2019-04-25T22:35:48.808" v="2162"/>
          <ac:spMkLst>
            <pc:docMk/>
            <pc:sldMk cId="3000615036" sldId="273"/>
            <ac:spMk id="3" creationId="{1BB66E4B-6929-4219-B34C-5DED2544F67C}"/>
          </ac:spMkLst>
        </pc:spChg>
        <pc:spChg chg="del">
          <ac:chgData name="Olwen Smith" userId="f7ef7e3a8b12a5f6" providerId="LiveId" clId="{30DC00C7-D6A5-4D7D-85EE-01963A68B986}" dt="2019-04-25T22:35:48.808" v="2162"/>
          <ac:spMkLst>
            <pc:docMk/>
            <pc:sldMk cId="3000615036" sldId="273"/>
            <ac:spMk id="4" creationId="{D7B30B1F-09A0-4F15-ADFE-023D7414D76E}"/>
          </ac:spMkLst>
        </pc:spChg>
        <pc:spChg chg="add mod">
          <ac:chgData name="Olwen Smith" userId="f7ef7e3a8b12a5f6" providerId="LiveId" clId="{30DC00C7-D6A5-4D7D-85EE-01963A68B986}" dt="2019-04-26T00:15:41.941" v="3402" actId="14100"/>
          <ac:spMkLst>
            <pc:docMk/>
            <pc:sldMk cId="3000615036" sldId="273"/>
            <ac:spMk id="6" creationId="{3083989E-F918-4ACF-ADB0-A37275353F25}"/>
          </ac:spMkLst>
        </pc:spChg>
        <pc:spChg chg="add mod">
          <ac:chgData name="Olwen Smith" userId="f7ef7e3a8b12a5f6" providerId="LiveId" clId="{30DC00C7-D6A5-4D7D-85EE-01963A68B986}" dt="2019-04-26T00:16:02.520" v="3407" actId="20577"/>
          <ac:spMkLst>
            <pc:docMk/>
            <pc:sldMk cId="3000615036" sldId="273"/>
            <ac:spMk id="7" creationId="{23863B5F-BD10-4F73-9817-F70D8A92C5F9}"/>
          </ac:spMkLst>
        </pc:spChg>
        <pc:picChg chg="add mod">
          <ac:chgData name="Olwen Smith" userId="f7ef7e3a8b12a5f6" providerId="LiveId" clId="{30DC00C7-D6A5-4D7D-85EE-01963A68B986}" dt="2019-04-25T22:32:21.064" v="2156" actId="1076"/>
          <ac:picMkLst>
            <pc:docMk/>
            <pc:sldMk cId="3000615036" sldId="273"/>
            <ac:picMk id="5" creationId="{7E56AA8C-0241-4D8B-91FA-968A37B5EC31}"/>
          </ac:picMkLst>
        </pc:picChg>
      </pc:sldChg>
      <pc:sldChg chg="addSp modSp add ord setBg">
        <pc:chgData name="Olwen Smith" userId="f7ef7e3a8b12a5f6" providerId="LiveId" clId="{30DC00C7-D6A5-4D7D-85EE-01963A68B986}" dt="2019-04-30T20:17:50.979" v="4644" actId="255"/>
        <pc:sldMkLst>
          <pc:docMk/>
          <pc:sldMk cId="2248429710" sldId="275"/>
        </pc:sldMkLst>
        <pc:spChg chg="mod">
          <ac:chgData name="Olwen Smith" userId="f7ef7e3a8b12a5f6" providerId="LiveId" clId="{30DC00C7-D6A5-4D7D-85EE-01963A68B986}" dt="2019-04-30T20:17:50.979" v="4644" actId="255"/>
          <ac:spMkLst>
            <pc:docMk/>
            <pc:sldMk cId="2248429710" sldId="275"/>
            <ac:spMk id="2" creationId="{309C1D4F-14FC-42D0-BF6B-02E2998F3E94}"/>
          </ac:spMkLst>
        </pc:spChg>
        <pc:spChg chg="mod">
          <ac:chgData name="Olwen Smith" userId="f7ef7e3a8b12a5f6" providerId="LiveId" clId="{30DC00C7-D6A5-4D7D-85EE-01963A68B986}" dt="2019-04-28T01:17:22.391" v="3904" actId="20577"/>
          <ac:spMkLst>
            <pc:docMk/>
            <pc:sldMk cId="2248429710" sldId="275"/>
            <ac:spMk id="3" creationId="{8CC87759-6666-4268-89F3-A91A3A3C0FB3}"/>
          </ac:spMkLst>
        </pc:spChg>
        <pc:picChg chg="add mod">
          <ac:chgData name="Olwen Smith" userId="f7ef7e3a8b12a5f6" providerId="LiveId" clId="{30DC00C7-D6A5-4D7D-85EE-01963A68B986}" dt="2019-04-30T20:16:56.869" v="4642" actId="14100"/>
          <ac:picMkLst>
            <pc:docMk/>
            <pc:sldMk cId="2248429710" sldId="275"/>
            <ac:picMk id="4" creationId="{AC04BFAD-3E48-475A-A04A-8023C1D1DC2A}"/>
          </ac:picMkLst>
        </pc:picChg>
      </pc:sldChg>
      <pc:sldChg chg="addSp delSp modSp add ord">
        <pc:chgData name="Olwen Smith" userId="f7ef7e3a8b12a5f6" providerId="LiveId" clId="{30DC00C7-D6A5-4D7D-85EE-01963A68B986}" dt="2019-04-28T01:40:22.227" v="4170" actId="27636"/>
        <pc:sldMkLst>
          <pc:docMk/>
          <pc:sldMk cId="4238946157" sldId="276"/>
        </pc:sldMkLst>
        <pc:spChg chg="mod">
          <ac:chgData name="Olwen Smith" userId="f7ef7e3a8b12a5f6" providerId="LiveId" clId="{30DC00C7-D6A5-4D7D-85EE-01963A68B986}" dt="2019-04-28T01:35:39.266" v="4059" actId="2711"/>
          <ac:spMkLst>
            <pc:docMk/>
            <pc:sldMk cId="4238946157" sldId="276"/>
            <ac:spMk id="2" creationId="{3D6CBE19-B29D-4704-8305-DFA7FFA22296}"/>
          </ac:spMkLst>
        </pc:spChg>
        <pc:spChg chg="mod">
          <ac:chgData name="Olwen Smith" userId="f7ef7e3a8b12a5f6" providerId="LiveId" clId="{30DC00C7-D6A5-4D7D-85EE-01963A68B986}" dt="2019-04-28T01:40:22.227" v="4170" actId="27636"/>
          <ac:spMkLst>
            <pc:docMk/>
            <pc:sldMk cId="4238946157" sldId="276"/>
            <ac:spMk id="3" creationId="{4DC907EE-B79B-4A69-AC12-9407E68331A8}"/>
          </ac:spMkLst>
        </pc:spChg>
        <pc:spChg chg="del">
          <ac:chgData name="Olwen Smith" userId="f7ef7e3a8b12a5f6" providerId="LiveId" clId="{30DC00C7-D6A5-4D7D-85EE-01963A68B986}" dt="2019-04-28T01:35:21.750" v="4058" actId="478"/>
          <ac:spMkLst>
            <pc:docMk/>
            <pc:sldMk cId="4238946157" sldId="276"/>
            <ac:spMk id="4" creationId="{C6D976F9-AFDF-41EC-8C75-B1FB033D0611}"/>
          </ac:spMkLst>
        </pc:spChg>
        <pc:picChg chg="add mod">
          <ac:chgData name="Olwen Smith" userId="f7ef7e3a8b12a5f6" providerId="LiveId" clId="{30DC00C7-D6A5-4D7D-85EE-01963A68B986}" dt="2019-04-28T01:38:20.184" v="4125" actId="1076"/>
          <ac:picMkLst>
            <pc:docMk/>
            <pc:sldMk cId="4238946157" sldId="276"/>
            <ac:picMk id="5" creationId="{DC538316-5215-4A31-9896-BD587CC88985}"/>
          </ac:picMkLst>
        </pc:picChg>
        <pc:picChg chg="add">
          <ac:chgData name="Olwen Smith" userId="f7ef7e3a8b12a5f6" providerId="LiveId" clId="{30DC00C7-D6A5-4D7D-85EE-01963A68B986}" dt="2019-04-25T22:31:02.381" v="2155"/>
          <ac:picMkLst>
            <pc:docMk/>
            <pc:sldMk cId="4238946157" sldId="276"/>
            <ac:picMk id="6" creationId="{2E8F68EA-38CC-4658-A210-77D56416C4A1}"/>
          </ac:picMkLst>
        </pc:picChg>
      </pc:sldChg>
      <pc:sldChg chg="addSp delSp modSp add">
        <pc:chgData name="Olwen Smith" userId="f7ef7e3a8b12a5f6" providerId="LiveId" clId="{30DC00C7-D6A5-4D7D-85EE-01963A68B986}" dt="2019-04-30T20:40:39.246" v="4973" actId="255"/>
        <pc:sldMkLst>
          <pc:docMk/>
          <pc:sldMk cId="669717242" sldId="279"/>
        </pc:sldMkLst>
        <pc:spChg chg="mod">
          <ac:chgData name="Olwen Smith" userId="f7ef7e3a8b12a5f6" providerId="LiveId" clId="{30DC00C7-D6A5-4D7D-85EE-01963A68B986}" dt="2019-04-28T02:08:28.797" v="4511" actId="14100"/>
          <ac:spMkLst>
            <pc:docMk/>
            <pc:sldMk cId="669717242" sldId="279"/>
            <ac:spMk id="2" creationId="{8EFF3C13-D827-4D25-8F41-3623DF862AD0}"/>
          </ac:spMkLst>
        </pc:spChg>
        <pc:spChg chg="del">
          <ac:chgData name="Olwen Smith" userId="f7ef7e3a8b12a5f6" providerId="LiveId" clId="{30DC00C7-D6A5-4D7D-85EE-01963A68B986}" dt="2019-04-25T23:25:46.631" v="2783"/>
          <ac:spMkLst>
            <pc:docMk/>
            <pc:sldMk cId="669717242" sldId="279"/>
            <ac:spMk id="3" creationId="{1DD4007F-5035-4D5B-A934-F6BAE4515E6F}"/>
          </ac:spMkLst>
        </pc:spChg>
        <pc:spChg chg="add mod">
          <ac:chgData name="Olwen Smith" userId="f7ef7e3a8b12a5f6" providerId="LiveId" clId="{30DC00C7-D6A5-4D7D-85EE-01963A68B986}" dt="2019-04-30T20:40:39.246" v="4973" actId="255"/>
          <ac:spMkLst>
            <pc:docMk/>
            <pc:sldMk cId="669717242" sldId="279"/>
            <ac:spMk id="5" creationId="{9B434229-78C6-4546-8EC5-EE30AC801C9D}"/>
          </ac:spMkLst>
        </pc:spChg>
        <pc:picChg chg="add mod">
          <ac:chgData name="Olwen Smith" userId="f7ef7e3a8b12a5f6" providerId="LiveId" clId="{30DC00C7-D6A5-4D7D-85EE-01963A68B986}" dt="2019-04-25T23:26:03.522" v="2786" actId="1076"/>
          <ac:picMkLst>
            <pc:docMk/>
            <pc:sldMk cId="669717242" sldId="279"/>
            <ac:picMk id="4" creationId="{3F996F5A-51E1-4651-8C6F-C1F3FDBD08F2}"/>
          </ac:picMkLst>
        </pc:picChg>
      </pc:sldChg>
      <pc:sldChg chg="addSp modSp add ord">
        <pc:chgData name="Olwen Smith" userId="f7ef7e3a8b12a5f6" providerId="LiveId" clId="{30DC00C7-D6A5-4D7D-85EE-01963A68B986}" dt="2019-04-30T20:49:22.092" v="4985" actId="14100"/>
        <pc:sldMkLst>
          <pc:docMk/>
          <pc:sldMk cId="624268074" sldId="281"/>
        </pc:sldMkLst>
        <pc:spChg chg="mod">
          <ac:chgData name="Olwen Smith" userId="f7ef7e3a8b12a5f6" providerId="LiveId" clId="{30DC00C7-D6A5-4D7D-85EE-01963A68B986}" dt="2019-04-30T20:48:55.707" v="4983" actId="14100"/>
          <ac:spMkLst>
            <pc:docMk/>
            <pc:sldMk cId="624268074" sldId="281"/>
            <ac:spMk id="2" creationId="{0779F20D-D17D-4CD2-A764-60C4D2B3EC26}"/>
          </ac:spMkLst>
        </pc:spChg>
        <pc:spChg chg="mod">
          <ac:chgData name="Olwen Smith" userId="f7ef7e3a8b12a5f6" providerId="LiveId" clId="{30DC00C7-D6A5-4D7D-85EE-01963A68B986}" dt="2019-04-30T20:49:22.092" v="4985" actId="14100"/>
          <ac:spMkLst>
            <pc:docMk/>
            <pc:sldMk cId="624268074" sldId="281"/>
            <ac:spMk id="3" creationId="{221882C2-61AE-485C-9605-B2AA6785D63D}"/>
          </ac:spMkLst>
        </pc:spChg>
        <pc:picChg chg="add">
          <ac:chgData name="Olwen Smith" userId="f7ef7e3a8b12a5f6" providerId="LiveId" clId="{30DC00C7-D6A5-4D7D-85EE-01963A68B986}" dt="2019-04-26T00:04:16.739" v="3248"/>
          <ac:picMkLst>
            <pc:docMk/>
            <pc:sldMk cId="624268074" sldId="281"/>
            <ac:picMk id="4" creationId="{D61CC902-1B4E-49BA-BD54-08D6543AA513}"/>
          </ac:picMkLst>
        </pc:picChg>
      </pc:sldChg>
      <pc:sldChg chg="addSp delSp modSp add">
        <pc:chgData name="Olwen Smith" userId="f7ef7e3a8b12a5f6" providerId="LiveId" clId="{30DC00C7-D6A5-4D7D-85EE-01963A68B986}" dt="2019-04-27T02:46:41.285" v="3741" actId="14100"/>
        <pc:sldMkLst>
          <pc:docMk/>
          <pc:sldMk cId="1473304842" sldId="282"/>
        </pc:sldMkLst>
        <pc:spChg chg="del mod">
          <ac:chgData name="Olwen Smith" userId="f7ef7e3a8b12a5f6" providerId="LiveId" clId="{30DC00C7-D6A5-4D7D-85EE-01963A68B986}" dt="2019-04-27T02:20:36.942" v="3612" actId="478"/>
          <ac:spMkLst>
            <pc:docMk/>
            <pc:sldMk cId="1473304842" sldId="282"/>
            <ac:spMk id="2" creationId="{05B6B7E8-F44D-466F-9146-029E521F861F}"/>
          </ac:spMkLst>
        </pc:spChg>
        <pc:spChg chg="del">
          <ac:chgData name="Olwen Smith" userId="f7ef7e3a8b12a5f6" providerId="LiveId" clId="{30DC00C7-D6A5-4D7D-85EE-01963A68B986}" dt="2019-04-27T02:17:33.662" v="3531"/>
          <ac:spMkLst>
            <pc:docMk/>
            <pc:sldMk cId="1473304842" sldId="282"/>
            <ac:spMk id="3" creationId="{B368D3B4-3955-45E4-B951-45DDB31219A5}"/>
          </ac:spMkLst>
        </pc:spChg>
        <pc:spChg chg="mod">
          <ac:chgData name="Olwen Smith" userId="f7ef7e3a8b12a5f6" providerId="LiveId" clId="{30DC00C7-D6A5-4D7D-85EE-01963A68B986}" dt="2019-04-27T02:46:41.285" v="3741" actId="14100"/>
          <ac:spMkLst>
            <pc:docMk/>
            <pc:sldMk cId="1473304842" sldId="282"/>
            <ac:spMk id="4" creationId="{07E4ECA5-AF04-4131-8AF5-58DA2C3F00AD}"/>
          </ac:spMkLst>
        </pc:spChg>
        <pc:picChg chg="add mod">
          <ac:chgData name="Olwen Smith" userId="f7ef7e3a8b12a5f6" providerId="LiveId" clId="{30DC00C7-D6A5-4D7D-85EE-01963A68B986}" dt="2019-04-27T02:17:39.791" v="3534" actId="962"/>
          <ac:picMkLst>
            <pc:docMk/>
            <pc:sldMk cId="1473304842" sldId="282"/>
            <ac:picMk id="6" creationId="{F5D63A21-61F0-40DB-A541-74D4F4F2768C}"/>
          </ac:picMkLst>
        </pc:picChg>
      </pc:sldChg>
      <pc:sldChg chg="addSp delSp modSp add del mod setBg delDesignElem">
        <pc:chgData name="Olwen Smith" userId="f7ef7e3a8b12a5f6" providerId="LiveId" clId="{30DC00C7-D6A5-4D7D-85EE-01963A68B986}" dt="2019-04-30T20:29:33.275" v="4650" actId="2696"/>
        <pc:sldMkLst>
          <pc:docMk/>
          <pc:sldMk cId="362232316" sldId="283"/>
        </pc:sldMkLst>
        <pc:spChg chg="del">
          <ac:chgData name="Olwen Smith" userId="f7ef7e3a8b12a5f6" providerId="LiveId" clId="{30DC00C7-D6A5-4D7D-85EE-01963A68B986}" dt="2019-04-30T20:28:52.357" v="4646"/>
          <ac:spMkLst>
            <pc:docMk/>
            <pc:sldMk cId="362232316" sldId="283"/>
            <ac:spMk id="2" creationId="{3B838B18-CAE4-4267-A761-659190839DB1}"/>
          </ac:spMkLst>
        </pc:spChg>
        <pc:spChg chg="del">
          <ac:chgData name="Olwen Smith" userId="f7ef7e3a8b12a5f6" providerId="LiveId" clId="{30DC00C7-D6A5-4D7D-85EE-01963A68B986}" dt="2019-04-30T20:28:52.357" v="4646"/>
          <ac:spMkLst>
            <pc:docMk/>
            <pc:sldMk cId="362232316" sldId="283"/>
            <ac:spMk id="3" creationId="{7E4AACF0-2704-4EC5-A975-3A842C881DBF}"/>
          </ac:spMkLst>
        </pc:spChg>
        <pc:spChg chg="del">
          <ac:chgData name="Olwen Smith" userId="f7ef7e3a8b12a5f6" providerId="LiveId" clId="{30DC00C7-D6A5-4D7D-85EE-01963A68B986}" dt="2019-04-30T20:28:52.357" v="4646"/>
          <ac:spMkLst>
            <pc:docMk/>
            <pc:sldMk cId="362232316" sldId="283"/>
            <ac:spMk id="4" creationId="{EB06851B-6D8F-4BFF-9A9B-757C8F9993F9}"/>
          </ac:spMkLst>
        </pc:spChg>
        <pc:spChg chg="add del mod">
          <ac:chgData name="Olwen Smith" userId="f7ef7e3a8b12a5f6" providerId="LiveId" clId="{30DC00C7-D6A5-4D7D-85EE-01963A68B986}" dt="2019-04-30T20:29:22.663" v="4649"/>
          <ac:spMkLst>
            <pc:docMk/>
            <pc:sldMk cId="362232316" sldId="283"/>
            <ac:spMk id="5" creationId="{125BFD7A-1FD4-42CC-B72A-42856ECD4D50}"/>
          </ac:spMkLst>
        </pc:spChg>
        <pc:spChg chg="add del mod">
          <ac:chgData name="Olwen Smith" userId="f7ef7e3a8b12a5f6" providerId="LiveId" clId="{30DC00C7-D6A5-4D7D-85EE-01963A68B986}" dt="2019-04-30T20:29:04.916" v="4647" actId="26606"/>
          <ac:spMkLst>
            <pc:docMk/>
            <pc:sldMk cId="362232316" sldId="283"/>
            <ac:spMk id="6" creationId="{2D8E61A2-B651-4F32-8BD4-6B6E150D19FA}"/>
          </ac:spMkLst>
        </pc:spChg>
        <pc:spChg chg="add mod">
          <ac:chgData name="Olwen Smith" userId="f7ef7e3a8b12a5f6" providerId="LiveId" clId="{30DC00C7-D6A5-4D7D-85EE-01963A68B986}" dt="2019-04-30T20:29:22.663" v="4649"/>
          <ac:spMkLst>
            <pc:docMk/>
            <pc:sldMk cId="362232316" sldId="283"/>
            <ac:spMk id="7" creationId="{B8583C52-5513-4A6B-B2C9-A38DF51F2A45}"/>
          </ac:spMkLst>
        </pc:spChg>
        <pc:spChg chg="add mod">
          <ac:chgData name="Olwen Smith" userId="f7ef7e3a8b12a5f6" providerId="LiveId" clId="{30DC00C7-D6A5-4D7D-85EE-01963A68B986}" dt="2019-04-30T20:29:22.663" v="4649"/>
          <ac:spMkLst>
            <pc:docMk/>
            <pc:sldMk cId="362232316" sldId="283"/>
            <ac:spMk id="8" creationId="{542EE4C9-BE13-4864-BD74-3F40EFA3430E}"/>
          </ac:spMkLst>
        </pc:spChg>
        <pc:spChg chg="add del">
          <ac:chgData name="Olwen Smith" userId="f7ef7e3a8b12a5f6" providerId="LiveId" clId="{30DC00C7-D6A5-4D7D-85EE-01963A68B986}" dt="2019-04-30T20:29:22.663" v="4649"/>
          <ac:spMkLst>
            <pc:docMk/>
            <pc:sldMk cId="362232316" sldId="283"/>
            <ac:spMk id="11" creationId="{23962611-DFD5-4092-AAFD-559E3DFCE2C9}"/>
          </ac:spMkLst>
        </pc:spChg>
        <pc:picChg chg="add del">
          <ac:chgData name="Olwen Smith" userId="f7ef7e3a8b12a5f6" providerId="LiveId" clId="{30DC00C7-D6A5-4D7D-85EE-01963A68B986}" dt="2019-04-30T20:29:22.663" v="4649"/>
          <ac:picMkLst>
            <pc:docMk/>
            <pc:sldMk cId="362232316" sldId="283"/>
            <ac:picMk id="13" creationId="{2270F1FA-0425-408F-9861-80BF5AFB276D}"/>
          </ac:picMkLst>
        </pc:picChg>
      </pc:sldChg>
      <pc:sldChg chg="addSp delSp modSp add">
        <pc:chgData name="Olwen Smith" userId="f7ef7e3a8b12a5f6" providerId="LiveId" clId="{30DC00C7-D6A5-4D7D-85EE-01963A68B986}" dt="2019-04-30T20:39:13.269" v="4948" actId="255"/>
        <pc:sldMkLst>
          <pc:docMk/>
          <pc:sldMk cId="1451432076" sldId="283"/>
        </pc:sldMkLst>
        <pc:spChg chg="del">
          <ac:chgData name="Olwen Smith" userId="f7ef7e3a8b12a5f6" providerId="LiveId" clId="{30DC00C7-D6A5-4D7D-85EE-01963A68B986}" dt="2019-04-30T20:29:47.438" v="4652"/>
          <ac:spMkLst>
            <pc:docMk/>
            <pc:sldMk cId="1451432076" sldId="283"/>
            <ac:spMk id="2" creationId="{8E99690F-EFA4-4E26-AC1E-9DA2601BF94A}"/>
          </ac:spMkLst>
        </pc:spChg>
        <pc:spChg chg="del">
          <ac:chgData name="Olwen Smith" userId="f7ef7e3a8b12a5f6" providerId="LiveId" clId="{30DC00C7-D6A5-4D7D-85EE-01963A68B986}" dt="2019-04-30T20:29:47.438" v="4652"/>
          <ac:spMkLst>
            <pc:docMk/>
            <pc:sldMk cId="1451432076" sldId="283"/>
            <ac:spMk id="3" creationId="{3FF1F293-987A-4BE7-BCBC-93C3E6A1D230}"/>
          </ac:spMkLst>
        </pc:spChg>
        <pc:spChg chg="del">
          <ac:chgData name="Olwen Smith" userId="f7ef7e3a8b12a5f6" providerId="LiveId" clId="{30DC00C7-D6A5-4D7D-85EE-01963A68B986}" dt="2019-04-30T20:29:47.438" v="4652"/>
          <ac:spMkLst>
            <pc:docMk/>
            <pc:sldMk cId="1451432076" sldId="283"/>
            <ac:spMk id="4" creationId="{5C7549ED-5200-4446-871F-B2B915BF8727}"/>
          </ac:spMkLst>
        </pc:spChg>
        <pc:spChg chg="add mod">
          <ac:chgData name="Olwen Smith" userId="f7ef7e3a8b12a5f6" providerId="LiveId" clId="{30DC00C7-D6A5-4D7D-85EE-01963A68B986}" dt="2019-04-30T20:39:13.269" v="4948" actId="255"/>
          <ac:spMkLst>
            <pc:docMk/>
            <pc:sldMk cId="1451432076" sldId="283"/>
            <ac:spMk id="5" creationId="{F313A557-098E-4BFD-9DF3-2B687C7D138C}"/>
          </ac:spMkLst>
        </pc:spChg>
        <pc:spChg chg="add mod">
          <ac:chgData name="Olwen Smith" userId="f7ef7e3a8b12a5f6" providerId="LiveId" clId="{30DC00C7-D6A5-4D7D-85EE-01963A68B986}" dt="2019-04-30T20:39:02.732" v="4947" actId="14100"/>
          <ac:spMkLst>
            <pc:docMk/>
            <pc:sldMk cId="1451432076" sldId="283"/>
            <ac:spMk id="6" creationId="{8D65354F-064E-45F2-B63B-9E8E77DA809D}"/>
          </ac:spMkLst>
        </pc:spChg>
      </pc:sldChg>
      <pc:sldMasterChg chg="setBg modSldLayout">
        <pc:chgData name="Olwen Smith" userId="f7ef7e3a8b12a5f6" providerId="LiveId" clId="{30DC00C7-D6A5-4D7D-85EE-01963A68B986}" dt="2019-04-25T22:14:33.062" v="1876"/>
        <pc:sldMasterMkLst>
          <pc:docMk/>
          <pc:sldMasterMk cId="3827439898" sldId="2147483648"/>
        </pc:sldMasterMkLst>
        <pc:sldLayoutChg chg="setBg">
          <pc:chgData name="Olwen Smith" userId="f7ef7e3a8b12a5f6" providerId="LiveId" clId="{30DC00C7-D6A5-4D7D-85EE-01963A68B986}" dt="2019-04-25T22:14:33.062" v="1876"/>
          <pc:sldLayoutMkLst>
            <pc:docMk/>
            <pc:sldMasterMk cId="3827439898" sldId="2147483648"/>
            <pc:sldLayoutMk cId="1456265554" sldId="2147483649"/>
          </pc:sldLayoutMkLst>
        </pc:sldLayoutChg>
        <pc:sldLayoutChg chg="setBg">
          <pc:chgData name="Olwen Smith" userId="f7ef7e3a8b12a5f6" providerId="LiveId" clId="{30DC00C7-D6A5-4D7D-85EE-01963A68B986}" dt="2019-04-25T22:14:33.062" v="1876"/>
          <pc:sldLayoutMkLst>
            <pc:docMk/>
            <pc:sldMasterMk cId="3827439898" sldId="2147483648"/>
            <pc:sldLayoutMk cId="715241089" sldId="2147483650"/>
          </pc:sldLayoutMkLst>
        </pc:sldLayoutChg>
        <pc:sldLayoutChg chg="setBg">
          <pc:chgData name="Olwen Smith" userId="f7ef7e3a8b12a5f6" providerId="LiveId" clId="{30DC00C7-D6A5-4D7D-85EE-01963A68B986}" dt="2019-04-25T22:14:33.062" v="1876"/>
          <pc:sldLayoutMkLst>
            <pc:docMk/>
            <pc:sldMasterMk cId="3827439898" sldId="2147483648"/>
            <pc:sldLayoutMk cId="4082236071" sldId="2147483651"/>
          </pc:sldLayoutMkLst>
        </pc:sldLayoutChg>
        <pc:sldLayoutChg chg="setBg">
          <pc:chgData name="Olwen Smith" userId="f7ef7e3a8b12a5f6" providerId="LiveId" clId="{30DC00C7-D6A5-4D7D-85EE-01963A68B986}" dt="2019-04-25T22:14:33.062" v="1876"/>
          <pc:sldLayoutMkLst>
            <pc:docMk/>
            <pc:sldMasterMk cId="3827439898" sldId="2147483648"/>
            <pc:sldLayoutMk cId="1048385819" sldId="2147483652"/>
          </pc:sldLayoutMkLst>
        </pc:sldLayoutChg>
        <pc:sldLayoutChg chg="setBg">
          <pc:chgData name="Olwen Smith" userId="f7ef7e3a8b12a5f6" providerId="LiveId" clId="{30DC00C7-D6A5-4D7D-85EE-01963A68B986}" dt="2019-04-25T22:14:33.062" v="1876"/>
          <pc:sldLayoutMkLst>
            <pc:docMk/>
            <pc:sldMasterMk cId="3827439898" sldId="2147483648"/>
            <pc:sldLayoutMk cId="4279096345" sldId="2147483653"/>
          </pc:sldLayoutMkLst>
        </pc:sldLayoutChg>
        <pc:sldLayoutChg chg="setBg">
          <pc:chgData name="Olwen Smith" userId="f7ef7e3a8b12a5f6" providerId="LiveId" clId="{30DC00C7-D6A5-4D7D-85EE-01963A68B986}" dt="2019-04-25T22:14:33.062" v="1876"/>
          <pc:sldLayoutMkLst>
            <pc:docMk/>
            <pc:sldMasterMk cId="3827439898" sldId="2147483648"/>
            <pc:sldLayoutMk cId="1575205950" sldId="2147483654"/>
          </pc:sldLayoutMkLst>
        </pc:sldLayoutChg>
        <pc:sldLayoutChg chg="setBg">
          <pc:chgData name="Olwen Smith" userId="f7ef7e3a8b12a5f6" providerId="LiveId" clId="{30DC00C7-D6A5-4D7D-85EE-01963A68B986}" dt="2019-04-25T22:14:33.062" v="1876"/>
          <pc:sldLayoutMkLst>
            <pc:docMk/>
            <pc:sldMasterMk cId="3827439898" sldId="2147483648"/>
            <pc:sldLayoutMk cId="2677694348" sldId="2147483655"/>
          </pc:sldLayoutMkLst>
        </pc:sldLayoutChg>
        <pc:sldLayoutChg chg="setBg">
          <pc:chgData name="Olwen Smith" userId="f7ef7e3a8b12a5f6" providerId="LiveId" clId="{30DC00C7-D6A5-4D7D-85EE-01963A68B986}" dt="2019-04-25T22:14:33.062" v="1876"/>
          <pc:sldLayoutMkLst>
            <pc:docMk/>
            <pc:sldMasterMk cId="3827439898" sldId="2147483648"/>
            <pc:sldLayoutMk cId="2130017339" sldId="2147483656"/>
          </pc:sldLayoutMkLst>
        </pc:sldLayoutChg>
        <pc:sldLayoutChg chg="setBg">
          <pc:chgData name="Olwen Smith" userId="f7ef7e3a8b12a5f6" providerId="LiveId" clId="{30DC00C7-D6A5-4D7D-85EE-01963A68B986}" dt="2019-04-25T22:14:33.062" v="1876"/>
          <pc:sldLayoutMkLst>
            <pc:docMk/>
            <pc:sldMasterMk cId="3827439898" sldId="2147483648"/>
            <pc:sldLayoutMk cId="2632473310" sldId="2147483657"/>
          </pc:sldLayoutMkLst>
        </pc:sldLayoutChg>
        <pc:sldLayoutChg chg="setBg">
          <pc:chgData name="Olwen Smith" userId="f7ef7e3a8b12a5f6" providerId="LiveId" clId="{30DC00C7-D6A5-4D7D-85EE-01963A68B986}" dt="2019-04-25T22:14:33.062" v="1876"/>
          <pc:sldLayoutMkLst>
            <pc:docMk/>
            <pc:sldMasterMk cId="3827439898" sldId="2147483648"/>
            <pc:sldLayoutMk cId="520659602" sldId="2147483658"/>
          </pc:sldLayoutMkLst>
        </pc:sldLayoutChg>
        <pc:sldLayoutChg chg="setBg">
          <pc:chgData name="Olwen Smith" userId="f7ef7e3a8b12a5f6" providerId="LiveId" clId="{30DC00C7-D6A5-4D7D-85EE-01963A68B986}" dt="2019-04-25T22:14:33.062" v="1876"/>
          <pc:sldLayoutMkLst>
            <pc:docMk/>
            <pc:sldMasterMk cId="3827439898" sldId="2147483648"/>
            <pc:sldLayoutMk cId="1604611668"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1A5233-ACD8-420B-9A6D-147A95E4E004}" type="datetimeFigureOut">
              <a:rPr lang="en-AU" smtClean="0"/>
              <a:t>1/05/2019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DD445-297B-48F9-84E0-0CBE50F1D006}" type="slidenum">
              <a:rPr lang="en-AU" smtClean="0"/>
              <a:t>‹#›</a:t>
            </a:fld>
            <a:endParaRPr lang="en-AU"/>
          </a:p>
        </p:txBody>
      </p:sp>
    </p:spTree>
    <p:extLst>
      <p:ext uri="{BB962C8B-B14F-4D97-AF65-F5344CB8AC3E}">
        <p14:creationId xmlns:p14="http://schemas.microsoft.com/office/powerpoint/2010/main" val="2258836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7DDD445-297B-48F9-84E0-0CBE50F1D006}" type="slidenum">
              <a:rPr lang="en-AU" smtClean="0"/>
              <a:t>7</a:t>
            </a:fld>
            <a:endParaRPr lang="en-AU"/>
          </a:p>
        </p:txBody>
      </p:sp>
    </p:spTree>
    <p:extLst>
      <p:ext uri="{BB962C8B-B14F-4D97-AF65-F5344CB8AC3E}">
        <p14:creationId xmlns:p14="http://schemas.microsoft.com/office/powerpoint/2010/main" val="3784363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7DDD445-297B-48F9-84E0-0CBE50F1D006}" type="slidenum">
              <a:rPr lang="en-AU" smtClean="0"/>
              <a:t>9</a:t>
            </a:fld>
            <a:endParaRPr lang="en-AU"/>
          </a:p>
        </p:txBody>
      </p:sp>
    </p:spTree>
    <p:extLst>
      <p:ext uri="{BB962C8B-B14F-4D97-AF65-F5344CB8AC3E}">
        <p14:creationId xmlns:p14="http://schemas.microsoft.com/office/powerpoint/2010/main" val="3263351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7DDD445-297B-48F9-84E0-0CBE50F1D006}" type="slidenum">
              <a:rPr lang="en-AU" smtClean="0"/>
              <a:t>13</a:t>
            </a:fld>
            <a:endParaRPr lang="en-AU"/>
          </a:p>
        </p:txBody>
      </p:sp>
    </p:spTree>
    <p:extLst>
      <p:ext uri="{BB962C8B-B14F-4D97-AF65-F5344CB8AC3E}">
        <p14:creationId xmlns:p14="http://schemas.microsoft.com/office/powerpoint/2010/main" val="168195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C56FA-17F2-431E-BA34-434B7431C1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E66B081-B5CB-48B2-BA92-B6DA8C0E39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DCE443A-9C66-483C-8EDC-D3C2F81757B8}"/>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CD4E0771-A6B6-4287-973A-1C6C1F3E049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D3405CE-E180-4C2B-A474-75301B3CA227}"/>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145626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F9567-1D21-4A56-94F3-5D84B8632FA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F9E082B-D84E-4527-B17A-9DDDD84C77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B5E8A95-B4A5-4355-9257-0172C5E556A3}"/>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C33E3FF3-6EAA-402D-B597-7356D9E995A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8115921-E141-4098-997F-095850C3A021}"/>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52065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40025E-5BC1-4C43-9BF1-97FC0FB1DB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9D0D7EC-FF96-4400-977F-B1F7253E20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83BFB7B-A59D-442A-BB81-1FBEDB8E2A15}"/>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36F8009D-764C-41C4-968F-41146A99F33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D11AC2F-7D51-4350-BF18-6515CA6F0534}"/>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160461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55146-C690-4835-AE9E-125F0714CA6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E762C67-689C-4D35-B86D-C2CB69B350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C3232D-B024-4FCE-9F5D-88ADAF735E61}"/>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0CFEFF68-1B96-47B5-A05F-BC3887EC46B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E92931E-FE57-40F2-A793-D2817004A520}"/>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715241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217AD-DC0C-44F1-8D7E-8277893F8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A07F87D-9C4F-4A7E-9390-F1DE6BC5F0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FA204D-7EC1-43D9-908F-FA109D72F222}"/>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E02BEF99-B0A4-459F-BEB5-5F0968A6FC1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B59D239-33C5-406F-A8E9-AC6577693386}"/>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4082236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B769-BCFB-491E-9110-C80FDEF7F0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C037840-F9D0-4478-AD70-A9DAE0CF48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0359A586-FE09-42E4-AF46-5784C9B568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878169B-FE34-41DF-82E2-F3128E680B47}"/>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6" name="Footer Placeholder 5">
            <a:extLst>
              <a:ext uri="{FF2B5EF4-FFF2-40B4-BE49-F238E27FC236}">
                <a16:creationId xmlns:a16="http://schemas.microsoft.com/office/drawing/2014/main" id="{BDD64055-E4C8-4FA5-ACC9-05202D2161B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C47932D-9548-4166-A10B-15D89F563003}"/>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104838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A4480-75E6-461B-8418-2A72C49085E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55BCCA8-4F4E-4669-B550-F83336BEA2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D50F61-ED84-4F0A-81A8-0D221749CF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BADC9C2-364C-4ED0-80C0-2522EEF15F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94F35D-0AC3-41AB-877C-7E9330093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FF926EF-2EEB-4692-B1B7-17C031D73767}"/>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8" name="Footer Placeholder 7">
            <a:extLst>
              <a:ext uri="{FF2B5EF4-FFF2-40B4-BE49-F238E27FC236}">
                <a16:creationId xmlns:a16="http://schemas.microsoft.com/office/drawing/2014/main" id="{EBE3AC82-5C43-44CE-B6FE-86B252D0B47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B8BFFBB-6C7D-4F4A-B843-FF25B2923184}"/>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427909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35F8A-B63F-44AF-870B-3CB951BCF30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7B86A2D-22D4-4602-AD8F-890AA6614A55}"/>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4" name="Footer Placeholder 3">
            <a:extLst>
              <a:ext uri="{FF2B5EF4-FFF2-40B4-BE49-F238E27FC236}">
                <a16:creationId xmlns:a16="http://schemas.microsoft.com/office/drawing/2014/main" id="{DD274EBF-3A1A-4AC0-BF8D-A4F65F507F48}"/>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058373C-DC93-445E-A438-F2F82FBC04D2}"/>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157520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D116E5-0AF1-498B-BB16-87DCE86D6EFB}"/>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3" name="Footer Placeholder 2">
            <a:extLst>
              <a:ext uri="{FF2B5EF4-FFF2-40B4-BE49-F238E27FC236}">
                <a16:creationId xmlns:a16="http://schemas.microsoft.com/office/drawing/2014/main" id="{1884A7F7-A5C7-4B27-AA28-69EBA551446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83B0BF45-A130-4607-AA97-56777D8C2D0A}"/>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267769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CDB9A-68EB-4297-97CC-AB33A72C7A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9C59D28-912C-4DA3-9E7F-1FEF690F83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A20C756-5F78-41B2-A8F6-9BFC5100B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DA183F-4CD2-4DB4-A331-6FF652A8731F}"/>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6" name="Footer Placeholder 5">
            <a:extLst>
              <a:ext uri="{FF2B5EF4-FFF2-40B4-BE49-F238E27FC236}">
                <a16:creationId xmlns:a16="http://schemas.microsoft.com/office/drawing/2014/main" id="{5CF86853-D5FF-4A9B-94FD-760FA859746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3B9B35C-DB4B-4C94-B644-2300D6E5B6E9}"/>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213001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AE7D-2F3D-4248-9CC2-91CC9045E6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7364981-A1D5-44BE-B461-04DF4D0E50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576ED24-9E65-4400-A8C7-8ED557FF3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BC2985-5E39-4939-B99A-0E3ED0C01812}"/>
              </a:ext>
            </a:extLst>
          </p:cNvPr>
          <p:cNvSpPr>
            <a:spLocks noGrp="1"/>
          </p:cNvSpPr>
          <p:nvPr>
            <p:ph type="dt" sz="half" idx="10"/>
          </p:nvPr>
        </p:nvSpPr>
        <p:spPr/>
        <p:txBody>
          <a:bodyPr/>
          <a:lstStyle/>
          <a:p>
            <a:fld id="{D4119E40-6777-4F46-90AC-35D0D8862552}" type="datetimeFigureOut">
              <a:rPr lang="en-AU" smtClean="0"/>
              <a:t>1/05/2019</a:t>
            </a:fld>
            <a:endParaRPr lang="en-AU"/>
          </a:p>
        </p:txBody>
      </p:sp>
      <p:sp>
        <p:nvSpPr>
          <p:cNvPr id="6" name="Footer Placeholder 5">
            <a:extLst>
              <a:ext uri="{FF2B5EF4-FFF2-40B4-BE49-F238E27FC236}">
                <a16:creationId xmlns:a16="http://schemas.microsoft.com/office/drawing/2014/main" id="{AE71F1D3-1FED-4AAB-89CA-58C1DD3D549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2D58456-1500-4FDB-B1C8-00C013301BCD}"/>
              </a:ext>
            </a:extLst>
          </p:cNvPr>
          <p:cNvSpPr>
            <a:spLocks noGrp="1"/>
          </p:cNvSpPr>
          <p:nvPr>
            <p:ph type="sldNum" sz="quarter" idx="12"/>
          </p:nvPr>
        </p:nvSpPr>
        <p:spPr/>
        <p:txBody>
          <a:bodyPr/>
          <a:lstStyle/>
          <a:p>
            <a:fld id="{6B72F78E-EBC9-4994-B99B-82644684E59F}" type="slidenum">
              <a:rPr lang="en-AU" smtClean="0"/>
              <a:t>‹#›</a:t>
            </a:fld>
            <a:endParaRPr lang="en-AU"/>
          </a:p>
        </p:txBody>
      </p:sp>
    </p:spTree>
    <p:extLst>
      <p:ext uri="{BB962C8B-B14F-4D97-AF65-F5344CB8AC3E}">
        <p14:creationId xmlns:p14="http://schemas.microsoft.com/office/powerpoint/2010/main" val="263247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CD86C4-E415-4B12-A062-8B5514BF3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7E3D21C-0D49-48E4-A8B6-8499CE0179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39DC143-EDE2-45E7-97EE-B204DCFB39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19E40-6777-4F46-90AC-35D0D8862552}" type="datetimeFigureOut">
              <a:rPr lang="en-AU" smtClean="0"/>
              <a:t>1/05/2019</a:t>
            </a:fld>
            <a:endParaRPr lang="en-AU"/>
          </a:p>
        </p:txBody>
      </p:sp>
      <p:sp>
        <p:nvSpPr>
          <p:cNvPr id="5" name="Footer Placeholder 4">
            <a:extLst>
              <a:ext uri="{FF2B5EF4-FFF2-40B4-BE49-F238E27FC236}">
                <a16:creationId xmlns:a16="http://schemas.microsoft.com/office/drawing/2014/main" id="{4E67174D-EC39-41BE-A1E5-46B3E7280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EFFAA935-69EF-4F00-B91E-8D238F2ACC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2F78E-EBC9-4994-B99B-82644684E59F}" type="slidenum">
              <a:rPr lang="en-AU" smtClean="0"/>
              <a:t>‹#›</a:t>
            </a:fld>
            <a:endParaRPr lang="en-AU"/>
          </a:p>
        </p:txBody>
      </p:sp>
    </p:spTree>
    <p:extLst>
      <p:ext uri="{BB962C8B-B14F-4D97-AF65-F5344CB8AC3E}">
        <p14:creationId xmlns:p14="http://schemas.microsoft.com/office/powerpoint/2010/main" val="3827439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mamalaw.blogspot.com/2009_11_01_archive.html" TargetMode="External"/><Relationship Id="rId2" Type="http://schemas.openxmlformats.org/officeDocument/2006/relationships/image" Target="../media/image6.gif"/><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ipkitten.blogspot.com/2011/11/not-enough-rigor-shown-by-epo-board-of.html" TargetMode="External"/><Relationship Id="rId2" Type="http://schemas.openxmlformats.org/officeDocument/2006/relationships/image" Target="../media/image7.jp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nlinehorsecollege.com/instructor/free-video-series/" TargetMode="External"/><Relationship Id="rId2" Type="http://schemas.openxmlformats.org/officeDocument/2006/relationships/image" Target="../media/image4.jp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hyperlink" Target="https://pixabay.com/en/savings-box-money-pig-pink-animal-1590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5F5F1-8307-456A-A1D7-F2474F3C6429}"/>
              </a:ext>
            </a:extLst>
          </p:cNvPr>
          <p:cNvSpPr>
            <a:spLocks noGrp="1"/>
          </p:cNvSpPr>
          <p:nvPr>
            <p:ph type="ctrTitle"/>
          </p:nvPr>
        </p:nvSpPr>
        <p:spPr>
          <a:xfrm>
            <a:off x="1524000" y="868363"/>
            <a:ext cx="9144000" cy="2733675"/>
          </a:xfrm>
        </p:spPr>
        <p:txBody>
          <a:bodyPr>
            <a:normAutofit fontScale="90000"/>
          </a:bodyPr>
          <a:lstStyle/>
          <a:p>
            <a:r>
              <a:rPr lang="en-AU" sz="6700" b="1">
                <a:solidFill>
                  <a:srgbClr val="0070C0"/>
                </a:solidFill>
                <a:latin typeface="+mn-lt"/>
              </a:rPr>
              <a:t>HAPPINESS &amp; HARMONY</a:t>
            </a:r>
            <a:br>
              <a:rPr lang="en-AU" b="1">
                <a:latin typeface="+mn-lt"/>
              </a:rPr>
            </a:br>
            <a:r>
              <a:rPr lang="en-AU" sz="4000" b="1">
                <a:latin typeface="+mn-lt"/>
              </a:rPr>
              <a:t>IN YOUR </a:t>
            </a:r>
            <a:br>
              <a:rPr lang="en-AU" sz="4000" b="1">
                <a:latin typeface="+mn-lt"/>
              </a:rPr>
            </a:br>
            <a:r>
              <a:rPr lang="en-AU" b="1">
                <a:solidFill>
                  <a:srgbClr val="0070C0"/>
                </a:solidFill>
                <a:latin typeface="+mn-lt"/>
              </a:rPr>
              <a:t>CENTRE</a:t>
            </a:r>
            <a:r>
              <a:rPr lang="en-AU" b="1">
                <a:latin typeface="+mn-lt"/>
              </a:rPr>
              <a:t> </a:t>
            </a:r>
            <a:br>
              <a:rPr lang="en-AU" b="1">
                <a:latin typeface="+mn-lt"/>
              </a:rPr>
            </a:br>
            <a:r>
              <a:rPr lang="en-AU" sz="4000" b="1">
                <a:latin typeface="+mn-lt"/>
              </a:rPr>
              <a:t>BY</a:t>
            </a:r>
            <a:endParaRPr lang="en-AU" b="1" dirty="0">
              <a:latin typeface="+mn-lt"/>
            </a:endParaRPr>
          </a:p>
        </p:txBody>
      </p:sp>
      <p:sp>
        <p:nvSpPr>
          <p:cNvPr id="3" name="Subtitle 2">
            <a:extLst>
              <a:ext uri="{FF2B5EF4-FFF2-40B4-BE49-F238E27FC236}">
                <a16:creationId xmlns:a16="http://schemas.microsoft.com/office/drawing/2014/main" id="{BBB12EAB-0156-4E6E-8537-4955CE576099}"/>
              </a:ext>
            </a:extLst>
          </p:cNvPr>
          <p:cNvSpPr>
            <a:spLocks noGrp="1"/>
          </p:cNvSpPr>
          <p:nvPr>
            <p:ph type="subTitle" idx="1"/>
          </p:nvPr>
        </p:nvSpPr>
        <p:spPr>
          <a:xfrm>
            <a:off x="1524000" y="3602038"/>
            <a:ext cx="9144000" cy="2387600"/>
          </a:xfrm>
        </p:spPr>
        <p:txBody>
          <a:bodyPr>
            <a:noAutofit/>
          </a:bodyPr>
          <a:lstStyle/>
          <a:p>
            <a:r>
              <a:rPr lang="en-AU" sz="6000" b="1">
                <a:solidFill>
                  <a:srgbClr val="0070C0"/>
                </a:solidFill>
              </a:rPr>
              <a:t>PUTTING</a:t>
            </a:r>
            <a:r>
              <a:rPr lang="en-AU" sz="6000" b="1"/>
              <a:t> </a:t>
            </a:r>
            <a:r>
              <a:rPr lang="en-AU" sz="6000" b="1">
                <a:solidFill>
                  <a:srgbClr val="0070C0"/>
                </a:solidFill>
              </a:rPr>
              <a:t>“</a:t>
            </a:r>
            <a:r>
              <a:rPr lang="en-AU" sz="8000" b="1">
                <a:solidFill>
                  <a:srgbClr val="0070C0"/>
                </a:solidFill>
              </a:rPr>
              <a:t>US” </a:t>
            </a:r>
          </a:p>
          <a:p>
            <a:r>
              <a:rPr lang="en-AU" sz="6000" b="1">
                <a:solidFill>
                  <a:srgbClr val="0070C0"/>
                </a:solidFill>
              </a:rPr>
              <a:t>INSTEAD OF “</a:t>
            </a:r>
            <a:r>
              <a:rPr lang="en-AU" sz="8000" b="1">
                <a:solidFill>
                  <a:srgbClr val="0070C0"/>
                </a:solidFill>
              </a:rPr>
              <a:t>ME”</a:t>
            </a:r>
            <a:endParaRPr lang="en-AU" sz="8000" b="1" dirty="0">
              <a:solidFill>
                <a:srgbClr val="0070C0"/>
              </a:solidFill>
            </a:endParaRPr>
          </a:p>
        </p:txBody>
      </p:sp>
      <p:pic>
        <p:nvPicPr>
          <p:cNvPr id="4" name="Picture 3" descr="闒粀펤闀粀">
            <a:extLst>
              <a:ext uri="{FF2B5EF4-FFF2-40B4-BE49-F238E27FC236}">
                <a16:creationId xmlns:a16="http://schemas.microsoft.com/office/drawing/2014/main" id="{CDA63A2E-BCE6-4D84-88C8-C23BC51620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extLst>
      <p:ext uri="{BB962C8B-B14F-4D97-AF65-F5344CB8AC3E}">
        <p14:creationId xmlns:p14="http://schemas.microsoft.com/office/powerpoint/2010/main" val="154784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3F33-5D9C-4B3C-87C4-5FE2148112C0}"/>
              </a:ext>
            </a:extLst>
          </p:cNvPr>
          <p:cNvSpPr>
            <a:spLocks noGrp="1"/>
          </p:cNvSpPr>
          <p:nvPr>
            <p:ph type="title"/>
          </p:nvPr>
        </p:nvSpPr>
        <p:spPr>
          <a:xfrm>
            <a:off x="440872" y="379832"/>
            <a:ext cx="4000499" cy="2542982"/>
          </a:xfrm>
        </p:spPr>
        <p:txBody>
          <a:bodyPr vert="horz" lIns="91440" tIns="45720" rIns="91440" bIns="45720" rtlCol="0" anchor="ctr">
            <a:normAutofit fontScale="90000"/>
          </a:bodyPr>
          <a:lstStyle/>
          <a:p>
            <a:pPr algn="l"/>
            <a:r>
              <a:rPr lang="en-US" sz="5400" b="1" dirty="0">
                <a:solidFill>
                  <a:srgbClr val="0070C0"/>
                </a:solidFill>
                <a:latin typeface="+mn-lt"/>
              </a:rPr>
              <a:t>Is the SECRETARY in charge? </a:t>
            </a:r>
            <a:r>
              <a:rPr lang="en-US" sz="6700" b="1" dirty="0">
                <a:solidFill>
                  <a:srgbClr val="FF0000"/>
                </a:solidFill>
                <a:latin typeface="+mn-lt"/>
              </a:rPr>
              <a:t>NO</a:t>
            </a:r>
          </a:p>
        </p:txBody>
      </p:sp>
      <p:sp>
        <p:nvSpPr>
          <p:cNvPr id="3" name="Subtitle 2">
            <a:extLst>
              <a:ext uri="{FF2B5EF4-FFF2-40B4-BE49-F238E27FC236}">
                <a16:creationId xmlns:a16="http://schemas.microsoft.com/office/drawing/2014/main" id="{403C9ABC-B884-444F-BE08-0E42DB88D87D}"/>
              </a:ext>
            </a:extLst>
          </p:cNvPr>
          <p:cNvSpPr>
            <a:spLocks noGrp="1"/>
          </p:cNvSpPr>
          <p:nvPr>
            <p:ph idx="1"/>
          </p:nvPr>
        </p:nvSpPr>
        <p:spPr>
          <a:xfrm>
            <a:off x="4441371" y="987425"/>
            <a:ext cx="7309757" cy="5625646"/>
          </a:xfrm>
        </p:spPr>
        <p:txBody>
          <a:bodyPr vert="horz" lIns="91440" tIns="45720" rIns="91440" bIns="45720" rtlCol="0">
            <a:noAutofit/>
          </a:bodyPr>
          <a:lstStyle/>
          <a:p>
            <a:pPr indent="-228600" algn="l">
              <a:buFont typeface="Arial" panose="020B0604020202020204" pitchFamily="34" charset="0"/>
              <a:buChar char="•"/>
            </a:pPr>
            <a:r>
              <a:rPr lang="en-US" sz="4000" b="1" dirty="0"/>
              <a:t>The Secretary ensures all the administration paperwork is in order and stored properly</a:t>
            </a:r>
          </a:p>
          <a:p>
            <a:pPr indent="-228600" algn="l">
              <a:buFont typeface="Arial" panose="020B0604020202020204" pitchFamily="34" charset="0"/>
              <a:buChar char="•"/>
            </a:pPr>
            <a:r>
              <a:rPr lang="en-US" sz="4000" b="1" dirty="0"/>
              <a:t>Takes accurate meeting minutes and forwards to State Office promptly</a:t>
            </a:r>
          </a:p>
          <a:p>
            <a:pPr indent="-228600" algn="l">
              <a:buFont typeface="Arial" panose="020B0604020202020204" pitchFamily="34" charset="0"/>
              <a:buChar char="•"/>
            </a:pPr>
            <a:r>
              <a:rPr lang="en-US" sz="4000" b="1" dirty="0"/>
              <a:t>Maintains WWCC </a:t>
            </a:r>
          </a:p>
          <a:p>
            <a:pPr indent="-228600" algn="l">
              <a:buFont typeface="Arial" panose="020B0604020202020204" pitchFamily="34" charset="0"/>
              <a:buChar char="•"/>
            </a:pPr>
            <a:r>
              <a:rPr lang="en-US" sz="4000" b="1" dirty="0"/>
              <a:t>Prepares for Centre Audit for Regional Representative visit</a:t>
            </a:r>
          </a:p>
        </p:txBody>
      </p:sp>
      <p:pic>
        <p:nvPicPr>
          <p:cNvPr id="5" name="Picture 4" descr="A close up of a sign&#10;&#10;Description automatically generated">
            <a:extLst>
              <a:ext uri="{FF2B5EF4-FFF2-40B4-BE49-F238E27FC236}">
                <a16:creationId xmlns:a16="http://schemas.microsoft.com/office/drawing/2014/main" id="{3BD80747-0DC0-41FC-9B1F-900BC85674AE}"/>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8142" b="2781"/>
          <a:stretch/>
        </p:blipFill>
        <p:spPr>
          <a:xfrm>
            <a:off x="836612" y="3123033"/>
            <a:ext cx="3205578" cy="3355135"/>
          </a:xfrm>
          <a:prstGeom prst="rect">
            <a:avLst/>
          </a:prstGeom>
          <a:effectLst/>
        </p:spPr>
      </p:pic>
      <p:pic>
        <p:nvPicPr>
          <p:cNvPr id="8" name="Picture 7" descr="闒粀펤闀粀">
            <a:extLst>
              <a:ext uri="{FF2B5EF4-FFF2-40B4-BE49-F238E27FC236}">
                <a16:creationId xmlns:a16="http://schemas.microsoft.com/office/drawing/2014/main" id="{80BB936F-23B7-471F-BC3C-5BD4357FFEF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9165337" y="54201"/>
            <a:ext cx="3026663" cy="575065"/>
          </a:xfrm>
          <a:prstGeom prst="rect">
            <a:avLst/>
          </a:prstGeom>
          <a:solidFill>
            <a:schemeClr val="accent1"/>
          </a:solidFill>
        </p:spPr>
      </p:pic>
    </p:spTree>
    <p:extLst>
      <p:ext uri="{BB962C8B-B14F-4D97-AF65-F5344CB8AC3E}">
        <p14:creationId xmlns:p14="http://schemas.microsoft.com/office/powerpoint/2010/main" val="2491908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CBE19-B29D-4704-8305-DFA7FFA22296}"/>
              </a:ext>
            </a:extLst>
          </p:cNvPr>
          <p:cNvSpPr>
            <a:spLocks noGrp="1"/>
          </p:cNvSpPr>
          <p:nvPr>
            <p:ph type="title"/>
          </p:nvPr>
        </p:nvSpPr>
        <p:spPr>
          <a:xfrm>
            <a:off x="839788" y="457200"/>
            <a:ext cx="4707572" cy="2237014"/>
          </a:xfrm>
        </p:spPr>
        <p:txBody>
          <a:bodyPr>
            <a:normAutofit fontScale="90000"/>
          </a:bodyPr>
          <a:lstStyle/>
          <a:p>
            <a:r>
              <a:rPr lang="en-AU" sz="6600" b="1" dirty="0">
                <a:solidFill>
                  <a:schemeClr val="accent1"/>
                </a:solidFill>
                <a:latin typeface="+mn-lt"/>
              </a:rPr>
              <a:t>Is the President in charge? </a:t>
            </a:r>
            <a:r>
              <a:rPr lang="en-AU" sz="6600" b="1" dirty="0">
                <a:solidFill>
                  <a:srgbClr val="FF0000"/>
                </a:solidFill>
                <a:latin typeface="+mn-lt"/>
              </a:rPr>
              <a:t>NO</a:t>
            </a:r>
            <a:endParaRPr lang="en-AU" sz="6600" dirty="0">
              <a:solidFill>
                <a:srgbClr val="0070C0"/>
              </a:solidFill>
              <a:latin typeface="+mn-lt"/>
            </a:endParaRPr>
          </a:p>
        </p:txBody>
      </p:sp>
      <p:sp>
        <p:nvSpPr>
          <p:cNvPr id="3" name="Content Placeholder 2">
            <a:extLst>
              <a:ext uri="{FF2B5EF4-FFF2-40B4-BE49-F238E27FC236}">
                <a16:creationId xmlns:a16="http://schemas.microsoft.com/office/drawing/2014/main" id="{4DC907EE-B79B-4A69-AC12-9407E68331A8}"/>
              </a:ext>
            </a:extLst>
          </p:cNvPr>
          <p:cNvSpPr>
            <a:spLocks noGrp="1"/>
          </p:cNvSpPr>
          <p:nvPr>
            <p:ph idx="1"/>
          </p:nvPr>
        </p:nvSpPr>
        <p:spPr>
          <a:xfrm>
            <a:off x="4882243" y="975360"/>
            <a:ext cx="6473145" cy="5556069"/>
          </a:xfrm>
        </p:spPr>
        <p:txBody>
          <a:bodyPr>
            <a:normAutofit lnSpcReduction="10000"/>
          </a:bodyPr>
          <a:lstStyle/>
          <a:p>
            <a:pPr marL="0" indent="0" algn="ctr">
              <a:buNone/>
            </a:pPr>
            <a:r>
              <a:rPr lang="en-AU" sz="5400" b="1" dirty="0">
                <a:solidFill>
                  <a:srgbClr val="FF0000"/>
                </a:solidFill>
              </a:rPr>
              <a:t>MEETINGS</a:t>
            </a:r>
          </a:p>
          <a:p>
            <a:r>
              <a:rPr lang="en-AU" sz="4800" b="1" dirty="0"/>
              <a:t>President Chairs meetings</a:t>
            </a:r>
          </a:p>
          <a:p>
            <a:r>
              <a:rPr lang="en-AU" sz="4800" b="1" dirty="0"/>
              <a:t>President maintains order at the Meetings </a:t>
            </a:r>
          </a:p>
          <a:p>
            <a:r>
              <a:rPr lang="en-AU" sz="4800" b="1" dirty="0"/>
              <a:t>Does not permit raised voices, insults and abusive language.</a:t>
            </a:r>
          </a:p>
          <a:p>
            <a:pPr marL="0" indent="0">
              <a:buNone/>
            </a:pPr>
            <a:endParaRPr lang="en-AU" dirty="0">
              <a:solidFill>
                <a:srgbClr val="FF0000"/>
              </a:solidFill>
            </a:endParaRPr>
          </a:p>
          <a:p>
            <a:pPr marL="0" indent="0" algn="ctr">
              <a:buNone/>
            </a:pPr>
            <a:endParaRPr lang="en-AU" dirty="0">
              <a:solidFill>
                <a:srgbClr val="FF0000"/>
              </a:solidFill>
            </a:endParaRPr>
          </a:p>
        </p:txBody>
      </p:sp>
      <p:pic>
        <p:nvPicPr>
          <p:cNvPr id="5" name="Picture 4" descr="A picture containing music&#10;&#10;Description automatically generated">
            <a:extLst>
              <a:ext uri="{FF2B5EF4-FFF2-40B4-BE49-F238E27FC236}">
                <a16:creationId xmlns:a16="http://schemas.microsoft.com/office/drawing/2014/main" id="{DC538316-5215-4A31-9896-BD587CC889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12371" y="3205826"/>
            <a:ext cx="2840209" cy="2967842"/>
          </a:xfrm>
          <a:prstGeom prst="rect">
            <a:avLst/>
          </a:prstGeom>
        </p:spPr>
      </p:pic>
      <p:pic>
        <p:nvPicPr>
          <p:cNvPr id="6" name="Picture 5" descr="闒粀펤闀粀">
            <a:extLst>
              <a:ext uri="{FF2B5EF4-FFF2-40B4-BE49-F238E27FC236}">
                <a16:creationId xmlns:a16="http://schemas.microsoft.com/office/drawing/2014/main" id="{2E8F68EA-38CC-4658-A210-77D56416C4A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extLst>
      <p:ext uri="{BB962C8B-B14F-4D97-AF65-F5344CB8AC3E}">
        <p14:creationId xmlns:p14="http://schemas.microsoft.com/office/powerpoint/2010/main" val="423894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083989E-F918-4ACF-ADB0-A37275353F25}"/>
              </a:ext>
            </a:extLst>
          </p:cNvPr>
          <p:cNvSpPr>
            <a:spLocks noGrp="1"/>
          </p:cNvSpPr>
          <p:nvPr>
            <p:ph type="title"/>
          </p:nvPr>
        </p:nvSpPr>
        <p:spPr>
          <a:xfrm>
            <a:off x="1442720" y="447040"/>
            <a:ext cx="10180320" cy="1270000"/>
          </a:xfrm>
        </p:spPr>
        <p:txBody>
          <a:bodyPr>
            <a:normAutofit fontScale="90000"/>
          </a:bodyPr>
          <a:lstStyle/>
          <a:p>
            <a:pPr algn="ctr"/>
            <a:r>
              <a:rPr lang="en-AU" sz="6000" b="1" dirty="0">
                <a:solidFill>
                  <a:srgbClr val="0070C0"/>
                </a:solidFill>
                <a:latin typeface="+mn-lt"/>
              </a:rPr>
              <a:t>Answer: </a:t>
            </a:r>
            <a:br>
              <a:rPr lang="en-AU" sz="6000" b="1" dirty="0">
                <a:solidFill>
                  <a:srgbClr val="0070C0"/>
                </a:solidFill>
                <a:latin typeface="+mn-lt"/>
              </a:rPr>
            </a:br>
            <a:r>
              <a:rPr lang="en-AU" sz="6000" b="1" dirty="0">
                <a:solidFill>
                  <a:srgbClr val="0070C0"/>
                </a:solidFill>
                <a:latin typeface="+mn-lt"/>
              </a:rPr>
              <a:t>NO-ONE IS IN SOLE CHARGE</a:t>
            </a:r>
          </a:p>
        </p:txBody>
      </p:sp>
      <p:sp>
        <p:nvSpPr>
          <p:cNvPr id="7" name="Content Placeholder 6">
            <a:extLst>
              <a:ext uri="{FF2B5EF4-FFF2-40B4-BE49-F238E27FC236}">
                <a16:creationId xmlns:a16="http://schemas.microsoft.com/office/drawing/2014/main" id="{23863B5F-BD10-4F73-9817-F70D8A92C5F9}"/>
              </a:ext>
            </a:extLst>
          </p:cNvPr>
          <p:cNvSpPr>
            <a:spLocks noGrp="1"/>
          </p:cNvSpPr>
          <p:nvPr>
            <p:ph idx="1"/>
          </p:nvPr>
        </p:nvSpPr>
        <p:spPr>
          <a:xfrm>
            <a:off x="741680" y="2164080"/>
            <a:ext cx="10881360" cy="4419599"/>
          </a:xfrm>
        </p:spPr>
        <p:txBody>
          <a:bodyPr>
            <a:normAutofit fontScale="85000" lnSpcReduction="20000"/>
          </a:bodyPr>
          <a:lstStyle/>
          <a:p>
            <a:pPr marL="0" indent="0" algn="ctr">
              <a:buNone/>
            </a:pPr>
            <a:r>
              <a:rPr lang="en-AU" sz="4800" b="1" dirty="0">
                <a:solidFill>
                  <a:srgbClr val="FF0000"/>
                </a:solidFill>
              </a:rPr>
              <a:t>THE RDA(NSW) Centre COMMITTEE </a:t>
            </a:r>
          </a:p>
          <a:p>
            <a:pPr marL="0" indent="0" algn="ctr">
              <a:buNone/>
            </a:pPr>
            <a:r>
              <a:rPr lang="en-AU" sz="4800" b="1" dirty="0"/>
              <a:t>is in charge of the </a:t>
            </a:r>
          </a:p>
          <a:p>
            <a:pPr marL="0" indent="0" algn="ctr">
              <a:buNone/>
            </a:pPr>
            <a:r>
              <a:rPr lang="en-AU" sz="4800" b="1" dirty="0"/>
              <a:t>Administration of the</a:t>
            </a:r>
            <a:r>
              <a:rPr lang="en-AU" sz="4800" b="1" dirty="0">
                <a:solidFill>
                  <a:srgbClr val="FF0000"/>
                </a:solidFill>
              </a:rPr>
              <a:t> </a:t>
            </a:r>
            <a:r>
              <a:rPr lang="en-AU" sz="4800" b="1" dirty="0"/>
              <a:t>RDA Centre,</a:t>
            </a:r>
          </a:p>
          <a:p>
            <a:pPr marL="0" indent="0" algn="ctr">
              <a:buNone/>
            </a:pPr>
            <a:r>
              <a:rPr lang="en-AU" sz="4800" b="1" dirty="0"/>
              <a:t>It is made up of the </a:t>
            </a:r>
          </a:p>
          <a:p>
            <a:pPr marL="0" indent="0" algn="ctr">
              <a:buNone/>
            </a:pPr>
            <a:r>
              <a:rPr lang="en-AU" sz="4800" b="1" dirty="0">
                <a:solidFill>
                  <a:srgbClr val="FF0000"/>
                </a:solidFill>
              </a:rPr>
              <a:t>ELECTED OFFICE BEARERS </a:t>
            </a:r>
            <a:r>
              <a:rPr lang="en-AU" sz="4800" b="1" dirty="0"/>
              <a:t>as well as each </a:t>
            </a:r>
            <a:r>
              <a:rPr lang="en-AU" sz="4800" b="1" dirty="0">
                <a:solidFill>
                  <a:srgbClr val="FF0000"/>
                </a:solidFill>
              </a:rPr>
              <a:t>FINANCIAL MEMBER -</a:t>
            </a:r>
            <a:endParaRPr lang="en-AU" sz="4800" b="1" dirty="0"/>
          </a:p>
          <a:p>
            <a:pPr marL="0" indent="0" algn="ctr">
              <a:buNone/>
            </a:pPr>
            <a:r>
              <a:rPr lang="en-AU" sz="7800" b="1" dirty="0">
                <a:solidFill>
                  <a:srgbClr val="0070C0"/>
                </a:solidFill>
              </a:rPr>
              <a:t>AND ALL HAVE EQUAL SAY.</a:t>
            </a:r>
          </a:p>
        </p:txBody>
      </p:sp>
      <p:pic>
        <p:nvPicPr>
          <p:cNvPr id="5" name="Picture 4" descr="闒粀펤闀粀">
            <a:extLst>
              <a:ext uri="{FF2B5EF4-FFF2-40B4-BE49-F238E27FC236}">
                <a16:creationId xmlns:a16="http://schemas.microsoft.com/office/drawing/2014/main" id="{7E56AA8C-0241-4D8B-91FA-968A37B5EC3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extLst>
      <p:ext uri="{BB962C8B-B14F-4D97-AF65-F5344CB8AC3E}">
        <p14:creationId xmlns:p14="http://schemas.microsoft.com/office/powerpoint/2010/main" val="3000615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CA29548-0E74-4BC4-B7EA-8EB9B1E714B3}"/>
              </a:ext>
            </a:extLst>
          </p:cNvPr>
          <p:cNvSpPr/>
          <p:nvPr/>
        </p:nvSpPr>
        <p:spPr>
          <a:xfrm>
            <a:off x="482600" y="584200"/>
            <a:ext cx="11214100" cy="6063198"/>
          </a:xfrm>
          <a:prstGeom prst="rect">
            <a:avLst/>
          </a:prstGeom>
        </p:spPr>
        <p:txBody>
          <a:bodyPr wrap="square">
            <a:spAutoFit/>
          </a:bodyPr>
          <a:lstStyle/>
          <a:p>
            <a:r>
              <a:rPr lang="en-AU" sz="3600" b="1" dirty="0">
                <a:solidFill>
                  <a:srgbClr val="FF0000"/>
                </a:solidFill>
              </a:rPr>
              <a:t>The Committee of the Centre, subject to the Corporations Law, the Centre Constitution and to any resolution passed by the Centre in general meeting: </a:t>
            </a:r>
          </a:p>
          <a:p>
            <a:pPr marL="514350" indent="-514350">
              <a:buAutoNum type="alphaLcParenBoth"/>
            </a:pPr>
            <a:r>
              <a:rPr lang="en-AU" sz="2800" b="1" dirty="0"/>
              <a:t>is to control and manage the affairs of the Centre; and  </a:t>
            </a:r>
          </a:p>
          <a:p>
            <a:pPr marL="514350" indent="-514350">
              <a:buAutoNum type="alphaLcParenBoth"/>
            </a:pPr>
            <a:r>
              <a:rPr lang="en-AU" sz="2800" b="1" dirty="0"/>
              <a:t>may exercise all such functions as may be exercised by the Centre, other than those functions that are required by this Constitution to be exercised by a general meeting of members of the Centre; </a:t>
            </a:r>
          </a:p>
          <a:p>
            <a:pPr marL="514350" indent="-514350">
              <a:buAutoNum type="alphaLcParenBoth"/>
            </a:pPr>
            <a:r>
              <a:rPr lang="en-AU" sz="2800" b="1" dirty="0"/>
              <a:t>has power to perform all such acts and do all such things as appear to the Committee to be necessary or desirable for the proper management of the affairs of the Centre; </a:t>
            </a:r>
          </a:p>
          <a:p>
            <a:pPr marL="514350" indent="-514350">
              <a:buAutoNum type="alphaLcParenBoth"/>
            </a:pPr>
            <a:r>
              <a:rPr lang="en-AU" sz="2800" b="1" dirty="0"/>
              <a:t>shall be responsible to the Association, including supplying to the Association:   (</a:t>
            </a:r>
            <a:r>
              <a:rPr lang="en-AU" sz="2800" b="1" dirty="0" err="1"/>
              <a:t>i</a:t>
            </a:r>
            <a:r>
              <a:rPr lang="en-AU" sz="2800" b="1" dirty="0"/>
              <a:t>) periodic reports of activities of the Centre; and   (ii) an annual report, including audited financial statements, of the Centre. </a:t>
            </a:r>
          </a:p>
        </p:txBody>
      </p:sp>
      <p:pic>
        <p:nvPicPr>
          <p:cNvPr id="3" name="Picture 2" descr="闒粀펤闀粀">
            <a:extLst>
              <a:ext uri="{FF2B5EF4-FFF2-40B4-BE49-F238E27FC236}">
                <a16:creationId xmlns:a16="http://schemas.microsoft.com/office/drawing/2014/main" id="{5CD4BD42-828A-4443-829C-012A4FAF684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3915" y="25936"/>
            <a:ext cx="3938085" cy="757324"/>
          </a:xfrm>
          <a:prstGeom prst="rect">
            <a:avLst/>
          </a:prstGeom>
          <a:solidFill>
            <a:schemeClr val="accent1"/>
          </a:solidFill>
          <a:ln>
            <a:noFill/>
          </a:ln>
        </p:spPr>
      </p:pic>
    </p:spTree>
    <p:extLst>
      <p:ext uri="{BB962C8B-B14F-4D97-AF65-F5344CB8AC3E}">
        <p14:creationId xmlns:p14="http://schemas.microsoft.com/office/powerpoint/2010/main" val="323317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9D31-00A2-4047-988E-27CE1875C7FA}"/>
              </a:ext>
            </a:extLst>
          </p:cNvPr>
          <p:cNvSpPr>
            <a:spLocks noGrp="1"/>
          </p:cNvSpPr>
          <p:nvPr>
            <p:ph type="title"/>
          </p:nvPr>
        </p:nvSpPr>
        <p:spPr>
          <a:xfrm>
            <a:off x="368299" y="457200"/>
            <a:ext cx="4864763" cy="1168400"/>
          </a:xfrm>
        </p:spPr>
        <p:txBody>
          <a:bodyPr>
            <a:normAutofit fontScale="90000"/>
          </a:bodyPr>
          <a:lstStyle/>
          <a:p>
            <a:r>
              <a:rPr lang="en-AU" sz="8000" b="1" dirty="0">
                <a:solidFill>
                  <a:srgbClr val="0070C0"/>
                </a:solidFill>
                <a:latin typeface="+mn-lt"/>
              </a:rPr>
              <a:t>“US”&amp;”ME”</a:t>
            </a:r>
          </a:p>
        </p:txBody>
      </p:sp>
      <p:pic>
        <p:nvPicPr>
          <p:cNvPr id="6" name="Content Placeholder 5" descr="A close up of a logo&#10;&#10;Description automatically generated">
            <a:extLst>
              <a:ext uri="{FF2B5EF4-FFF2-40B4-BE49-F238E27FC236}">
                <a16:creationId xmlns:a16="http://schemas.microsoft.com/office/drawing/2014/main" id="{250FBD3B-48C3-4388-8678-9BF06A1438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16600" y="987425"/>
            <a:ext cx="5448300" cy="4873625"/>
          </a:xfrm>
        </p:spPr>
      </p:pic>
      <p:sp>
        <p:nvSpPr>
          <p:cNvPr id="4" name="Text Placeholder 3">
            <a:extLst>
              <a:ext uri="{FF2B5EF4-FFF2-40B4-BE49-F238E27FC236}">
                <a16:creationId xmlns:a16="http://schemas.microsoft.com/office/drawing/2014/main" id="{6A4C014E-2FBF-4ADE-AE0E-619142322AF1}"/>
              </a:ext>
            </a:extLst>
          </p:cNvPr>
          <p:cNvSpPr>
            <a:spLocks noGrp="1"/>
          </p:cNvSpPr>
          <p:nvPr>
            <p:ph type="body" sz="half" idx="2"/>
          </p:nvPr>
        </p:nvSpPr>
        <p:spPr>
          <a:xfrm>
            <a:off x="596900" y="1625600"/>
            <a:ext cx="4279900" cy="4775200"/>
          </a:xfrm>
        </p:spPr>
        <p:txBody>
          <a:bodyPr>
            <a:normAutofit fontScale="92500"/>
          </a:bodyPr>
          <a:lstStyle/>
          <a:p>
            <a:pPr algn="ctr"/>
            <a:r>
              <a:rPr lang="en-AU" sz="4800" b="1" dirty="0"/>
              <a:t>When joined together make: </a:t>
            </a:r>
            <a:r>
              <a:rPr lang="en-AU" sz="8000" b="1" dirty="0">
                <a:solidFill>
                  <a:srgbClr val="0070C0"/>
                </a:solidFill>
              </a:rPr>
              <a:t>“WE” </a:t>
            </a:r>
          </a:p>
          <a:p>
            <a:pPr algn="ctr"/>
            <a:r>
              <a:rPr lang="en-AU" sz="4800" b="1" dirty="0"/>
              <a:t>and together </a:t>
            </a:r>
          </a:p>
          <a:p>
            <a:pPr algn="ctr"/>
            <a:r>
              <a:rPr lang="en-AU" sz="7800" b="1" dirty="0">
                <a:solidFill>
                  <a:srgbClr val="0070C0"/>
                </a:solidFill>
              </a:rPr>
              <a:t>“WE WILL” </a:t>
            </a:r>
            <a:r>
              <a:rPr lang="en-AU" sz="4800" b="1" dirty="0"/>
              <a:t>get the job done</a:t>
            </a:r>
            <a:endParaRPr lang="en-AU" sz="8000" b="1" dirty="0"/>
          </a:p>
        </p:txBody>
      </p:sp>
      <p:pic>
        <p:nvPicPr>
          <p:cNvPr id="5" name="Picture 4" descr="闒粀펤闀粀">
            <a:extLst>
              <a:ext uri="{FF2B5EF4-FFF2-40B4-BE49-F238E27FC236}">
                <a16:creationId xmlns:a16="http://schemas.microsoft.com/office/drawing/2014/main" id="{920BDB18-4597-4709-8260-49C0D9E1BC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extLst>
      <p:ext uri="{BB962C8B-B14F-4D97-AF65-F5344CB8AC3E}">
        <p14:creationId xmlns:p14="http://schemas.microsoft.com/office/powerpoint/2010/main" val="37082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icture containing grass, animal, standing, sky&#10;&#10;Description automatically generated">
            <a:extLst>
              <a:ext uri="{FF2B5EF4-FFF2-40B4-BE49-F238E27FC236}">
                <a16:creationId xmlns:a16="http://schemas.microsoft.com/office/drawing/2014/main" id="{F5D63A21-61F0-40DB-A541-74D4F4F276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0" y="1095375"/>
            <a:ext cx="4657725" cy="4667250"/>
          </a:xfrm>
        </p:spPr>
      </p:pic>
      <p:sp>
        <p:nvSpPr>
          <p:cNvPr id="4" name="Text Placeholder 3">
            <a:extLst>
              <a:ext uri="{FF2B5EF4-FFF2-40B4-BE49-F238E27FC236}">
                <a16:creationId xmlns:a16="http://schemas.microsoft.com/office/drawing/2014/main" id="{07E4ECA5-AF04-4131-8AF5-58DA2C3F00AD}"/>
              </a:ext>
            </a:extLst>
          </p:cNvPr>
          <p:cNvSpPr>
            <a:spLocks noGrp="1"/>
          </p:cNvSpPr>
          <p:nvPr>
            <p:ph type="body" sz="half" idx="2"/>
          </p:nvPr>
        </p:nvSpPr>
        <p:spPr>
          <a:xfrm>
            <a:off x="839788" y="900752"/>
            <a:ext cx="4507127" cy="5081594"/>
          </a:xfrm>
        </p:spPr>
        <p:txBody>
          <a:bodyPr>
            <a:noAutofit/>
          </a:bodyPr>
          <a:lstStyle/>
          <a:p>
            <a:r>
              <a:rPr lang="en-AU" sz="6000" b="1" dirty="0">
                <a:solidFill>
                  <a:srgbClr val="0070C0"/>
                </a:solidFill>
              </a:rPr>
              <a:t>So how do you create Happiness and Harmony at your RDA Centre?</a:t>
            </a:r>
          </a:p>
        </p:txBody>
      </p:sp>
    </p:spTree>
    <p:extLst>
      <p:ext uri="{BB962C8B-B14F-4D97-AF65-F5344CB8AC3E}">
        <p14:creationId xmlns:p14="http://schemas.microsoft.com/office/powerpoint/2010/main" val="147330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13A557-098E-4BFD-9DF3-2B687C7D138C}"/>
              </a:ext>
            </a:extLst>
          </p:cNvPr>
          <p:cNvSpPr>
            <a:spLocks noGrp="1"/>
          </p:cNvSpPr>
          <p:nvPr>
            <p:ph type="ctrTitle"/>
          </p:nvPr>
        </p:nvSpPr>
        <p:spPr>
          <a:xfrm>
            <a:off x="1524000" y="1122363"/>
            <a:ext cx="9144000" cy="1140777"/>
          </a:xfrm>
        </p:spPr>
        <p:txBody>
          <a:bodyPr>
            <a:noAutofit/>
          </a:bodyPr>
          <a:lstStyle/>
          <a:p>
            <a:r>
              <a:rPr lang="en-AU" sz="8000" b="1" dirty="0">
                <a:solidFill>
                  <a:srgbClr val="FF0000"/>
                </a:solidFill>
                <a:latin typeface="+mn-lt"/>
              </a:rPr>
              <a:t>Listen to everyone</a:t>
            </a:r>
          </a:p>
        </p:txBody>
      </p:sp>
      <p:sp>
        <p:nvSpPr>
          <p:cNvPr id="6" name="Subtitle 5">
            <a:extLst>
              <a:ext uri="{FF2B5EF4-FFF2-40B4-BE49-F238E27FC236}">
                <a16:creationId xmlns:a16="http://schemas.microsoft.com/office/drawing/2014/main" id="{8D65354F-064E-45F2-B63B-9E8E77DA809D}"/>
              </a:ext>
            </a:extLst>
          </p:cNvPr>
          <p:cNvSpPr>
            <a:spLocks noGrp="1"/>
          </p:cNvSpPr>
          <p:nvPr>
            <p:ph type="subTitle" idx="1"/>
          </p:nvPr>
        </p:nvSpPr>
        <p:spPr>
          <a:xfrm>
            <a:off x="742950" y="2434590"/>
            <a:ext cx="10732770" cy="3680460"/>
          </a:xfrm>
        </p:spPr>
        <p:txBody>
          <a:bodyPr>
            <a:normAutofit fontScale="85000" lnSpcReduction="20000"/>
          </a:bodyPr>
          <a:lstStyle/>
          <a:p>
            <a:r>
              <a:rPr lang="en-AU" sz="6000" b="1" dirty="0">
                <a:solidFill>
                  <a:srgbClr val="0070C0"/>
                </a:solidFill>
              </a:rPr>
              <a:t>Committees are comprised of many individuals – all with different views and opinions.</a:t>
            </a:r>
          </a:p>
          <a:p>
            <a:r>
              <a:rPr lang="en-AU" sz="6000" b="1" dirty="0">
                <a:solidFill>
                  <a:srgbClr val="0070C0"/>
                </a:solidFill>
              </a:rPr>
              <a:t>Decisions will be the result of discussion and consultation </a:t>
            </a:r>
          </a:p>
          <a:p>
            <a:r>
              <a:rPr lang="en-AU" sz="6000" b="1" dirty="0">
                <a:solidFill>
                  <a:srgbClr val="0070C0"/>
                </a:solidFill>
              </a:rPr>
              <a:t>Address any questions</a:t>
            </a:r>
          </a:p>
        </p:txBody>
      </p:sp>
    </p:spTree>
    <p:extLst>
      <p:ext uri="{BB962C8B-B14F-4D97-AF65-F5344CB8AC3E}">
        <p14:creationId xmlns:p14="http://schemas.microsoft.com/office/powerpoint/2010/main" val="1451432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9F20D-D17D-4CD2-A764-60C4D2B3EC26}"/>
              </a:ext>
            </a:extLst>
          </p:cNvPr>
          <p:cNvSpPr>
            <a:spLocks noGrp="1"/>
          </p:cNvSpPr>
          <p:nvPr>
            <p:ph type="title"/>
          </p:nvPr>
        </p:nvSpPr>
        <p:spPr>
          <a:xfrm>
            <a:off x="838199" y="738414"/>
            <a:ext cx="10101943" cy="2249715"/>
          </a:xfrm>
        </p:spPr>
        <p:txBody>
          <a:bodyPr>
            <a:normAutofit fontScale="90000"/>
          </a:bodyPr>
          <a:lstStyle/>
          <a:p>
            <a:pPr algn="ctr"/>
            <a:r>
              <a:rPr lang="en-US" sz="8000" b="1" dirty="0">
                <a:solidFill>
                  <a:srgbClr val="FF0000"/>
                </a:solidFill>
                <a:latin typeface="+mn-lt"/>
              </a:rPr>
              <a:t>Keep everyone in the loop</a:t>
            </a:r>
            <a:br>
              <a:rPr lang="en-US" b="1" dirty="0">
                <a:solidFill>
                  <a:srgbClr val="FF0000"/>
                </a:solidFill>
              </a:rPr>
            </a:br>
            <a:endParaRPr lang="en-AU" dirty="0">
              <a:latin typeface="+mn-lt"/>
            </a:endParaRPr>
          </a:p>
        </p:txBody>
      </p:sp>
      <p:sp>
        <p:nvSpPr>
          <p:cNvPr id="3" name="Content Placeholder 2">
            <a:extLst>
              <a:ext uri="{FF2B5EF4-FFF2-40B4-BE49-F238E27FC236}">
                <a16:creationId xmlns:a16="http://schemas.microsoft.com/office/drawing/2014/main" id="{221882C2-61AE-485C-9605-B2AA6785D63D}"/>
              </a:ext>
            </a:extLst>
          </p:cNvPr>
          <p:cNvSpPr>
            <a:spLocks noGrp="1"/>
          </p:cNvSpPr>
          <p:nvPr>
            <p:ph idx="1"/>
          </p:nvPr>
        </p:nvSpPr>
        <p:spPr>
          <a:xfrm>
            <a:off x="838200" y="2606040"/>
            <a:ext cx="10515600" cy="4018279"/>
          </a:xfrm>
        </p:spPr>
        <p:txBody>
          <a:bodyPr>
            <a:noAutofit/>
          </a:bodyPr>
          <a:lstStyle/>
          <a:p>
            <a:pPr marL="0" indent="0">
              <a:buNone/>
            </a:pPr>
            <a:r>
              <a:rPr lang="en-US" sz="4800" b="1" dirty="0">
                <a:solidFill>
                  <a:srgbClr val="000000"/>
                </a:solidFill>
              </a:rPr>
              <a:t>Inform Volunteers about Committee Decisions </a:t>
            </a:r>
          </a:p>
          <a:p>
            <a:pPr marL="0" indent="0">
              <a:buNone/>
            </a:pPr>
            <a:r>
              <a:rPr lang="en-US" sz="4800" b="1" dirty="0">
                <a:solidFill>
                  <a:srgbClr val="000000"/>
                </a:solidFill>
              </a:rPr>
              <a:t>REMEMBER secrets only make for distrust, lead to misinformation being dispersed at your Centre and bad feelings result</a:t>
            </a:r>
            <a:endParaRPr lang="en-AU" sz="4800" dirty="0"/>
          </a:p>
        </p:txBody>
      </p:sp>
      <p:pic>
        <p:nvPicPr>
          <p:cNvPr id="4" name="Picture 3" descr="闒粀펤闀粀">
            <a:extLst>
              <a:ext uri="{FF2B5EF4-FFF2-40B4-BE49-F238E27FC236}">
                <a16:creationId xmlns:a16="http://schemas.microsoft.com/office/drawing/2014/main" id="{D61CC902-1B4E-49BA-BD54-08D6543AA5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18910"/>
            <a:ext cx="3938085" cy="757324"/>
          </a:xfrm>
          <a:prstGeom prst="rect">
            <a:avLst/>
          </a:prstGeom>
          <a:solidFill>
            <a:schemeClr val="accent1"/>
          </a:solidFill>
          <a:ln>
            <a:noFill/>
          </a:ln>
        </p:spPr>
      </p:pic>
    </p:spTree>
    <p:extLst>
      <p:ext uri="{BB962C8B-B14F-4D97-AF65-F5344CB8AC3E}">
        <p14:creationId xmlns:p14="http://schemas.microsoft.com/office/powerpoint/2010/main" val="624268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F3C13-D827-4D25-8F41-3623DF862AD0}"/>
              </a:ext>
            </a:extLst>
          </p:cNvPr>
          <p:cNvSpPr>
            <a:spLocks noGrp="1"/>
          </p:cNvSpPr>
          <p:nvPr>
            <p:ph type="title"/>
          </p:nvPr>
        </p:nvSpPr>
        <p:spPr>
          <a:xfrm>
            <a:off x="309965" y="724138"/>
            <a:ext cx="11716719" cy="1235292"/>
          </a:xfrm>
        </p:spPr>
        <p:txBody>
          <a:bodyPr>
            <a:normAutofit/>
          </a:bodyPr>
          <a:lstStyle/>
          <a:p>
            <a:r>
              <a:rPr lang="en-AU" sz="5400" b="1" dirty="0">
                <a:solidFill>
                  <a:srgbClr val="0070C0"/>
                </a:solidFill>
                <a:latin typeface="+mn-lt"/>
              </a:rPr>
              <a:t>WHO IS IN CHARGE at your RDA Centre?</a:t>
            </a:r>
            <a:endParaRPr lang="en-AU" sz="5400" dirty="0">
              <a:solidFill>
                <a:srgbClr val="0070C0"/>
              </a:solidFill>
              <a:latin typeface="+mn-lt"/>
            </a:endParaRPr>
          </a:p>
        </p:txBody>
      </p:sp>
      <p:pic>
        <p:nvPicPr>
          <p:cNvPr id="4" name="Content Placeholder 3" descr="闒粀펤闀粀">
            <a:extLst>
              <a:ext uri="{FF2B5EF4-FFF2-40B4-BE49-F238E27FC236}">
                <a16:creationId xmlns:a16="http://schemas.microsoft.com/office/drawing/2014/main" id="{3F996F5A-51E1-4651-8C6F-C1F3FDBD08F2}"/>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428697" y="6112"/>
            <a:ext cx="3763303" cy="718025"/>
          </a:xfrm>
          <a:prstGeom prst="rect">
            <a:avLst/>
          </a:prstGeom>
          <a:solidFill>
            <a:schemeClr val="accent1"/>
          </a:solidFill>
          <a:ln>
            <a:noFill/>
          </a:ln>
        </p:spPr>
      </p:pic>
      <p:sp>
        <p:nvSpPr>
          <p:cNvPr id="5" name="Rectangle 4">
            <a:extLst>
              <a:ext uri="{FF2B5EF4-FFF2-40B4-BE49-F238E27FC236}">
                <a16:creationId xmlns:a16="http://schemas.microsoft.com/office/drawing/2014/main" id="{9B434229-78C6-4546-8EC5-EE30AC801C9D}"/>
              </a:ext>
            </a:extLst>
          </p:cNvPr>
          <p:cNvSpPr/>
          <p:nvPr/>
        </p:nvSpPr>
        <p:spPr>
          <a:xfrm>
            <a:off x="1240971" y="1959430"/>
            <a:ext cx="8824448" cy="4647426"/>
          </a:xfrm>
          <a:prstGeom prst="rect">
            <a:avLst/>
          </a:prstGeom>
        </p:spPr>
        <p:txBody>
          <a:bodyPr wrap="square">
            <a:spAutoFit/>
          </a:bodyPr>
          <a:lstStyle/>
          <a:p>
            <a:r>
              <a:rPr lang="en-AU" sz="8000" b="1" dirty="0">
                <a:solidFill>
                  <a:srgbClr val="FF0000"/>
                </a:solidFill>
              </a:rPr>
              <a:t>Is it:</a:t>
            </a:r>
          </a:p>
          <a:p>
            <a:pPr algn="r"/>
            <a:r>
              <a:rPr lang="en-AU" sz="7200" b="1" dirty="0">
                <a:solidFill>
                  <a:srgbClr val="FF0000"/>
                </a:solidFill>
              </a:rPr>
              <a:t>The President? </a:t>
            </a:r>
          </a:p>
          <a:p>
            <a:pPr algn="r"/>
            <a:r>
              <a:rPr lang="en-AU" sz="7200" b="1" dirty="0">
                <a:solidFill>
                  <a:srgbClr val="FF0000"/>
                </a:solidFill>
              </a:rPr>
              <a:t>The Committee?</a:t>
            </a:r>
          </a:p>
          <a:p>
            <a:pPr algn="r"/>
            <a:r>
              <a:rPr lang="en-AU" sz="7200" b="1" dirty="0">
                <a:solidFill>
                  <a:srgbClr val="FF0000"/>
                </a:solidFill>
              </a:rPr>
              <a:t> or is it the Coach?</a:t>
            </a:r>
          </a:p>
        </p:txBody>
      </p:sp>
    </p:spTree>
    <p:extLst>
      <p:ext uri="{BB962C8B-B14F-4D97-AF65-F5344CB8AC3E}">
        <p14:creationId xmlns:p14="http://schemas.microsoft.com/office/powerpoint/2010/main" val="669717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1D4F-14FC-42D0-BF6B-02E2998F3E94}"/>
              </a:ext>
            </a:extLst>
          </p:cNvPr>
          <p:cNvSpPr>
            <a:spLocks noGrp="1"/>
          </p:cNvSpPr>
          <p:nvPr>
            <p:ph type="title"/>
          </p:nvPr>
        </p:nvSpPr>
        <p:spPr>
          <a:xfrm>
            <a:off x="560070" y="474133"/>
            <a:ext cx="9711690" cy="1476587"/>
          </a:xfrm>
        </p:spPr>
        <p:txBody>
          <a:bodyPr>
            <a:noAutofit/>
          </a:bodyPr>
          <a:lstStyle/>
          <a:p>
            <a:r>
              <a:rPr lang="en-AU" sz="5400" b="1" dirty="0">
                <a:solidFill>
                  <a:srgbClr val="FF0000"/>
                </a:solidFill>
                <a:latin typeface="+mn-lt"/>
              </a:rPr>
              <a:t>NO ONE PERSON is in charge</a:t>
            </a:r>
            <a:br>
              <a:rPr lang="en-AU" sz="5400" b="1" dirty="0">
                <a:solidFill>
                  <a:srgbClr val="FF0000"/>
                </a:solidFill>
                <a:latin typeface="+mn-lt"/>
              </a:rPr>
            </a:br>
            <a:r>
              <a:rPr lang="en-AU" sz="5400" b="1" dirty="0">
                <a:solidFill>
                  <a:srgbClr val="FF0000"/>
                </a:solidFill>
                <a:latin typeface="+mn-lt"/>
              </a:rPr>
              <a:t> </a:t>
            </a:r>
            <a:r>
              <a:rPr lang="en-AU" sz="4000" b="1" dirty="0">
                <a:solidFill>
                  <a:srgbClr val="FF0000"/>
                </a:solidFill>
                <a:latin typeface="+mn-lt"/>
              </a:rPr>
              <a:t>as we all play important RDA(NSW)roles </a:t>
            </a:r>
          </a:p>
        </p:txBody>
      </p:sp>
      <p:sp>
        <p:nvSpPr>
          <p:cNvPr id="3" name="Content Placeholder 2">
            <a:extLst>
              <a:ext uri="{FF2B5EF4-FFF2-40B4-BE49-F238E27FC236}">
                <a16:creationId xmlns:a16="http://schemas.microsoft.com/office/drawing/2014/main" id="{8CC87759-6666-4268-89F3-A91A3A3C0FB3}"/>
              </a:ext>
            </a:extLst>
          </p:cNvPr>
          <p:cNvSpPr>
            <a:spLocks noGrp="1"/>
          </p:cNvSpPr>
          <p:nvPr>
            <p:ph idx="1"/>
          </p:nvPr>
        </p:nvSpPr>
        <p:spPr>
          <a:xfrm>
            <a:off x="838200" y="1950720"/>
            <a:ext cx="10693400" cy="4633595"/>
          </a:xfrm>
        </p:spPr>
        <p:txBody>
          <a:bodyPr>
            <a:noAutofit/>
          </a:bodyPr>
          <a:lstStyle/>
          <a:p>
            <a:pPr marL="0" indent="0">
              <a:buNone/>
            </a:pPr>
            <a:r>
              <a:rPr lang="en-AU" sz="3600" b="1" dirty="0"/>
              <a:t>Your COMMITTEE MEMBERS are good volunteers. They have raised their hands to taking on special responsibilities within the ADMINISTRATION at your RDA Centre.</a:t>
            </a:r>
          </a:p>
          <a:p>
            <a:pPr marL="0" indent="0">
              <a:buNone/>
            </a:pPr>
            <a:r>
              <a:rPr lang="en-AU" sz="3600" b="1" dirty="0"/>
              <a:t>Your COACH is also a good volunteer that has raised their hand to doing the Coaching course to ensure safe pleasurable riding for our riders during a session.</a:t>
            </a:r>
          </a:p>
          <a:p>
            <a:pPr marL="0" indent="0">
              <a:buNone/>
            </a:pPr>
            <a:r>
              <a:rPr lang="en-AU" sz="3600" b="1" dirty="0"/>
              <a:t>REGIONAL REPRESENTATIVE agrees to liaise between your centre the region and the RDA(NSW) Board.</a:t>
            </a:r>
          </a:p>
        </p:txBody>
      </p:sp>
      <p:pic>
        <p:nvPicPr>
          <p:cNvPr id="4" name="Picture 3" descr="闒粀펤闀粀">
            <a:extLst>
              <a:ext uri="{FF2B5EF4-FFF2-40B4-BE49-F238E27FC236}">
                <a16:creationId xmlns:a16="http://schemas.microsoft.com/office/drawing/2014/main" id="{AC04BFAD-3E48-475A-A04A-8023C1D1DC2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78239" y="0"/>
            <a:ext cx="3413761" cy="757324"/>
          </a:xfrm>
          <a:prstGeom prst="rect">
            <a:avLst/>
          </a:prstGeom>
          <a:solidFill>
            <a:schemeClr val="accent1"/>
          </a:solidFill>
          <a:ln>
            <a:noFill/>
          </a:ln>
        </p:spPr>
      </p:pic>
    </p:spTree>
    <p:extLst>
      <p:ext uri="{BB962C8B-B14F-4D97-AF65-F5344CB8AC3E}">
        <p14:creationId xmlns:p14="http://schemas.microsoft.com/office/powerpoint/2010/main" val="224842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0B02C5-6B60-4529-8066-435DC79EDCC0}"/>
              </a:ext>
            </a:extLst>
          </p:cNvPr>
          <p:cNvSpPr>
            <a:spLocks noGrp="1"/>
          </p:cNvSpPr>
          <p:nvPr>
            <p:ph idx="1"/>
          </p:nvPr>
        </p:nvSpPr>
        <p:spPr>
          <a:xfrm>
            <a:off x="368300" y="2122713"/>
            <a:ext cx="11455400" cy="4354287"/>
          </a:xfrm>
        </p:spPr>
        <p:txBody>
          <a:bodyPr>
            <a:normAutofit lnSpcReduction="10000"/>
          </a:bodyPr>
          <a:lstStyle/>
          <a:p>
            <a:pPr marL="0" indent="0">
              <a:buNone/>
            </a:pPr>
            <a:r>
              <a:rPr lang="en-US" sz="4000" dirty="0"/>
              <a:t> </a:t>
            </a:r>
            <a:r>
              <a:rPr lang="en-AU" sz="4800" b="1" dirty="0">
                <a:solidFill>
                  <a:srgbClr val="FF0000"/>
                </a:solidFill>
              </a:rPr>
              <a:t>But they not in charge of the centre. T</a:t>
            </a:r>
            <a:r>
              <a:rPr lang="en-US" sz="4800" b="1" dirty="0">
                <a:solidFill>
                  <a:srgbClr val="FF0000"/>
                </a:solidFill>
              </a:rPr>
              <a:t>he session coach is considered the person in control &amp; </a:t>
            </a:r>
          </a:p>
          <a:p>
            <a:pPr marL="0" indent="0">
              <a:buNone/>
            </a:pPr>
            <a:r>
              <a:rPr lang="en-US" sz="4800" b="1" dirty="0">
                <a:solidFill>
                  <a:srgbClr val="FF0000"/>
                </a:solidFill>
              </a:rPr>
              <a:t>is responsible for </a:t>
            </a:r>
          </a:p>
          <a:p>
            <a:pPr marL="0" indent="0">
              <a:buNone/>
            </a:pPr>
            <a:r>
              <a:rPr lang="en-US" sz="4800" b="1" dirty="0">
                <a:solidFill>
                  <a:srgbClr val="FF0000"/>
                </a:solidFill>
              </a:rPr>
              <a:t>everyone during a </a:t>
            </a:r>
          </a:p>
          <a:p>
            <a:pPr marL="0" indent="0">
              <a:buNone/>
            </a:pPr>
            <a:r>
              <a:rPr lang="en-US" sz="4800" b="1" dirty="0">
                <a:solidFill>
                  <a:srgbClr val="FF0000"/>
                </a:solidFill>
              </a:rPr>
              <a:t>riding session.</a:t>
            </a:r>
            <a:endParaRPr lang="en-AU" sz="4800" dirty="0"/>
          </a:p>
        </p:txBody>
      </p:sp>
      <p:sp>
        <p:nvSpPr>
          <p:cNvPr id="9" name="Text Placeholder 8">
            <a:extLst>
              <a:ext uri="{FF2B5EF4-FFF2-40B4-BE49-F238E27FC236}">
                <a16:creationId xmlns:a16="http://schemas.microsoft.com/office/drawing/2014/main" id="{33663EE7-DBA6-4AF9-867D-CDD72D2D03FF}"/>
              </a:ext>
            </a:extLst>
          </p:cNvPr>
          <p:cNvSpPr>
            <a:spLocks noGrp="1"/>
          </p:cNvSpPr>
          <p:nvPr>
            <p:ph type="body" sz="half" idx="2"/>
          </p:nvPr>
        </p:nvSpPr>
        <p:spPr>
          <a:xfrm>
            <a:off x="368300" y="233680"/>
            <a:ext cx="6225540" cy="1351280"/>
          </a:xfrm>
        </p:spPr>
        <p:txBody>
          <a:bodyPr>
            <a:normAutofit lnSpcReduction="10000"/>
          </a:bodyPr>
          <a:lstStyle/>
          <a:p>
            <a:br>
              <a:rPr lang="en-US" sz="4800" b="1" dirty="0">
                <a:solidFill>
                  <a:srgbClr val="0070C0"/>
                </a:solidFill>
              </a:rPr>
            </a:br>
            <a:endParaRPr lang="en-AU" sz="4800" dirty="0">
              <a:solidFill>
                <a:srgbClr val="0070C0"/>
              </a:solidFill>
            </a:endParaRPr>
          </a:p>
        </p:txBody>
      </p:sp>
      <p:pic>
        <p:nvPicPr>
          <p:cNvPr id="8" name="Picture 7" descr="A person riding a horse&#10;&#10;Description automatically generated">
            <a:extLst>
              <a:ext uri="{FF2B5EF4-FFF2-40B4-BE49-F238E27FC236}">
                <a16:creationId xmlns:a16="http://schemas.microsoft.com/office/drawing/2014/main" id="{0275E589-0C4C-4CCF-A1BC-BB7DD40FDD6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37256" y="3372373"/>
            <a:ext cx="4232002" cy="3104628"/>
          </a:xfrm>
          <a:prstGeom prst="rect">
            <a:avLst/>
          </a:prstGeom>
        </p:spPr>
      </p:pic>
      <p:pic>
        <p:nvPicPr>
          <p:cNvPr id="6" name="Picture 5" descr="闒粀펤闀粀">
            <a:extLst>
              <a:ext uri="{FF2B5EF4-FFF2-40B4-BE49-F238E27FC236}">
                <a16:creationId xmlns:a16="http://schemas.microsoft.com/office/drawing/2014/main" id="{6E649DD6-16C6-43D2-BB2F-AC36D8EDA08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53915" y="78538"/>
            <a:ext cx="3938085" cy="757324"/>
          </a:xfrm>
          <a:prstGeom prst="rect">
            <a:avLst/>
          </a:prstGeom>
          <a:solidFill>
            <a:schemeClr val="accent1"/>
          </a:solidFill>
          <a:ln>
            <a:noFill/>
          </a:ln>
        </p:spPr>
      </p:pic>
      <p:sp>
        <p:nvSpPr>
          <p:cNvPr id="4" name="TextBox 3">
            <a:extLst>
              <a:ext uri="{FF2B5EF4-FFF2-40B4-BE49-F238E27FC236}">
                <a16:creationId xmlns:a16="http://schemas.microsoft.com/office/drawing/2014/main" id="{240953B7-BC78-4073-8492-356D5FC99ED3}"/>
              </a:ext>
            </a:extLst>
          </p:cNvPr>
          <p:cNvSpPr txBox="1"/>
          <p:nvPr/>
        </p:nvSpPr>
        <p:spPr>
          <a:xfrm>
            <a:off x="534126" y="337444"/>
            <a:ext cx="10678160" cy="1446550"/>
          </a:xfrm>
          <a:prstGeom prst="rect">
            <a:avLst/>
          </a:prstGeom>
          <a:noFill/>
        </p:spPr>
        <p:txBody>
          <a:bodyPr wrap="square" rtlCol="0">
            <a:spAutoFit/>
          </a:bodyPr>
          <a:lstStyle/>
          <a:p>
            <a:r>
              <a:rPr lang="en-AU" sz="4400" b="1" dirty="0">
                <a:solidFill>
                  <a:srgbClr val="0070C0"/>
                </a:solidFill>
              </a:rPr>
              <a:t>The session COACH is in </a:t>
            </a:r>
          </a:p>
          <a:p>
            <a:r>
              <a:rPr lang="en-AU" sz="4400" b="1" dirty="0">
                <a:solidFill>
                  <a:srgbClr val="0070C0"/>
                </a:solidFill>
              </a:rPr>
              <a:t>Charge of all aspects of that Riding session </a:t>
            </a:r>
          </a:p>
        </p:txBody>
      </p:sp>
    </p:spTree>
    <p:extLst>
      <p:ext uri="{BB962C8B-B14F-4D97-AF65-F5344CB8AC3E}">
        <p14:creationId xmlns:p14="http://schemas.microsoft.com/office/powerpoint/2010/main" val="370479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C0DB21-8C32-41CB-98E9-0F303C34AFFF}"/>
              </a:ext>
            </a:extLst>
          </p:cNvPr>
          <p:cNvSpPr>
            <a:spLocks noGrp="1"/>
          </p:cNvSpPr>
          <p:nvPr>
            <p:ph type="title"/>
          </p:nvPr>
        </p:nvSpPr>
        <p:spPr>
          <a:xfrm>
            <a:off x="533400" y="375920"/>
            <a:ext cx="3683000" cy="3271520"/>
          </a:xfrm>
        </p:spPr>
        <p:txBody>
          <a:bodyPr>
            <a:normAutofit fontScale="90000"/>
          </a:bodyPr>
          <a:lstStyle/>
          <a:p>
            <a:pPr algn="ctr"/>
            <a:r>
              <a:rPr lang="en-AU" sz="6000" b="1" dirty="0">
                <a:solidFill>
                  <a:srgbClr val="0070C0"/>
                </a:solidFill>
                <a:latin typeface="+mn-lt"/>
              </a:rPr>
              <a:t>Is the TREASURER in Charge?</a:t>
            </a:r>
            <a:br>
              <a:rPr lang="en-AU" sz="6000" b="1" dirty="0">
                <a:solidFill>
                  <a:srgbClr val="0070C0"/>
                </a:solidFill>
                <a:latin typeface="+mn-lt"/>
              </a:rPr>
            </a:br>
            <a:r>
              <a:rPr lang="en-AU" sz="6700" b="1" dirty="0">
                <a:solidFill>
                  <a:srgbClr val="FF0000"/>
                </a:solidFill>
                <a:latin typeface="+mn-lt"/>
              </a:rPr>
              <a:t>NO</a:t>
            </a:r>
          </a:p>
        </p:txBody>
      </p:sp>
      <p:sp>
        <p:nvSpPr>
          <p:cNvPr id="5" name="Content Placeholder 4">
            <a:extLst>
              <a:ext uri="{FF2B5EF4-FFF2-40B4-BE49-F238E27FC236}">
                <a16:creationId xmlns:a16="http://schemas.microsoft.com/office/drawing/2014/main" id="{1D80497A-D498-4194-8C17-8864B998FFA8}"/>
              </a:ext>
            </a:extLst>
          </p:cNvPr>
          <p:cNvSpPr>
            <a:spLocks noGrp="1"/>
          </p:cNvSpPr>
          <p:nvPr>
            <p:ph idx="1"/>
          </p:nvPr>
        </p:nvSpPr>
        <p:spPr>
          <a:xfrm>
            <a:off x="4216400" y="1159329"/>
            <a:ext cx="7416800" cy="5444670"/>
          </a:xfrm>
        </p:spPr>
        <p:txBody>
          <a:bodyPr>
            <a:normAutofit lnSpcReduction="10000"/>
          </a:bodyPr>
          <a:lstStyle/>
          <a:p>
            <a:r>
              <a:rPr lang="en-US" sz="4800" b="1" dirty="0"/>
              <a:t>The Treasurer accounts for  all money collected and received </a:t>
            </a:r>
          </a:p>
          <a:p>
            <a:r>
              <a:rPr lang="en-US" sz="4800" b="1" dirty="0"/>
              <a:t>Issues receipts </a:t>
            </a:r>
          </a:p>
          <a:p>
            <a:r>
              <a:rPr lang="en-US" sz="4800" b="1" dirty="0"/>
              <a:t>Balances the finances </a:t>
            </a:r>
          </a:p>
          <a:p>
            <a:r>
              <a:rPr lang="en-US" sz="4800" b="1" dirty="0"/>
              <a:t>Keeps accurate Petty Cash records</a:t>
            </a:r>
          </a:p>
          <a:p>
            <a:r>
              <a:rPr lang="en-US" sz="4800" b="1" dirty="0"/>
              <a:t>Reports to the meetings</a:t>
            </a:r>
            <a:endParaRPr lang="en-AU" sz="4800" dirty="0"/>
          </a:p>
          <a:p>
            <a:pPr marL="0" indent="0">
              <a:buNone/>
            </a:pPr>
            <a:endParaRPr lang="en-AU" dirty="0"/>
          </a:p>
        </p:txBody>
      </p:sp>
      <p:pic>
        <p:nvPicPr>
          <p:cNvPr id="14" name="Picture 13" descr="A close up of a logo&#10;&#10;Description automatically generated">
            <a:extLst>
              <a:ext uri="{FF2B5EF4-FFF2-40B4-BE49-F238E27FC236}">
                <a16:creationId xmlns:a16="http://schemas.microsoft.com/office/drawing/2014/main" id="{A3BF3DBE-EE84-4C6E-913F-237B5DCFC42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82109" y="4104640"/>
            <a:ext cx="3038052" cy="2362200"/>
          </a:xfrm>
          <a:prstGeom prst="rect">
            <a:avLst/>
          </a:prstGeom>
        </p:spPr>
      </p:pic>
      <p:pic>
        <p:nvPicPr>
          <p:cNvPr id="6" name="Picture 5" descr="闒粀펤闀粀">
            <a:extLst>
              <a:ext uri="{FF2B5EF4-FFF2-40B4-BE49-F238E27FC236}">
                <a16:creationId xmlns:a16="http://schemas.microsoft.com/office/drawing/2014/main" id="{8D6D3215-8AE1-4F10-9D70-954E5BB12C2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53915" y="-18910"/>
            <a:ext cx="3938085" cy="757324"/>
          </a:xfrm>
          <a:prstGeom prst="rect">
            <a:avLst/>
          </a:prstGeom>
          <a:solidFill>
            <a:schemeClr val="accent1"/>
          </a:solidFill>
          <a:ln>
            <a:noFill/>
          </a:ln>
        </p:spPr>
      </p:pic>
    </p:spTree>
    <p:extLst>
      <p:ext uri="{BB962C8B-B14F-4D97-AF65-F5344CB8AC3E}">
        <p14:creationId xmlns:p14="http://schemas.microsoft.com/office/powerpoint/2010/main" val="1313795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543</Words>
  <Application>Microsoft Office PowerPoint</Application>
  <PresentationFormat>Widescreen</PresentationFormat>
  <Paragraphs>62</Paragraphs>
  <Slides>13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HAPPINESS &amp; HARMONY IN YOUR  CENTRE  BY</vt:lpstr>
      <vt:lpstr>“US”&amp;”ME”</vt:lpstr>
      <vt:lpstr>PowerPoint Presentation</vt:lpstr>
      <vt:lpstr>Listen to everyone</vt:lpstr>
      <vt:lpstr>Keep everyone in the loop </vt:lpstr>
      <vt:lpstr>WHO IS IN CHARGE at your RDA Centre?</vt:lpstr>
      <vt:lpstr>NO ONE PERSON is in charge  as we all play important RDA(NSW)roles </vt:lpstr>
      <vt:lpstr>PowerPoint Presentation</vt:lpstr>
      <vt:lpstr>Is the TREASURER in Charge? NO</vt:lpstr>
      <vt:lpstr>Is the SECRETARY in charge? NO</vt:lpstr>
      <vt:lpstr>Is the President in charge? NO</vt:lpstr>
      <vt:lpstr>Answer:  NO-ONE IS IN SOLE CHARGE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HAPPINESS &amp; HARMONY IN YOUR  CENTRE  BY</dc:title>
  <dc:creator>Olwen Smith</dc:creator>
  <cp:lastModifiedBy>Olwen Smith</cp:lastModifiedBy>
  <cp:revision>1</cp:revision>
  <dcterms:created xsi:type="dcterms:W3CDTF">2019-04-30T20:29:04Z</dcterms:created>
  <dcterms:modified xsi:type="dcterms:W3CDTF">2019-04-30T20:50:59Z</dcterms:modified>
</cp:coreProperties>
</file>