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8" r:id="rId3"/>
    <p:sldId id="269" r:id="rId4"/>
    <p:sldId id="270" r:id="rId5"/>
    <p:sldId id="259" r:id="rId6"/>
    <p:sldId id="260" r:id="rId7"/>
    <p:sldId id="257" r:id="rId8"/>
    <p:sldId id="267" r:id="rId9"/>
    <p:sldId id="258" r:id="rId10"/>
    <p:sldId id="261" r:id="rId11"/>
    <p:sldId id="271" r:id="rId12"/>
    <p:sldId id="262" r:id="rId13"/>
    <p:sldId id="263" r:id="rId14"/>
    <p:sldId id="264" r:id="rId15"/>
    <p:sldId id="266" r:id="rId16"/>
    <p:sldId id="265"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6C10C5-0A07-4155-BC88-12CC45FF33EE}" v="249" dt="2019-04-26T01:56:23.5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76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wen Smith" userId="f7ef7e3a8b12a5f6" providerId="LiveId" clId="{F16C10C5-0A07-4155-BC88-12CC45FF33EE}"/>
    <pc:docChg chg="undo custSel mod addSld delSld modSld sldOrd modMainMaster">
      <pc:chgData name="Olwen Smith" userId="f7ef7e3a8b12a5f6" providerId="LiveId" clId="{F16C10C5-0A07-4155-BC88-12CC45FF33EE}" dt="2019-04-26T03:23:01.120" v="3582" actId="14100"/>
      <pc:docMkLst>
        <pc:docMk/>
      </pc:docMkLst>
      <pc:sldChg chg="addSp delSp modSp add mod setBg">
        <pc:chgData name="Olwen Smith" userId="f7ef7e3a8b12a5f6" providerId="LiveId" clId="{F16C10C5-0A07-4155-BC88-12CC45FF33EE}" dt="2019-04-26T01:56:23.589" v="3485"/>
        <pc:sldMkLst>
          <pc:docMk/>
          <pc:sldMk cId="3320542397" sldId="256"/>
        </pc:sldMkLst>
        <pc:spChg chg="mod">
          <ac:chgData name="Olwen Smith" userId="f7ef7e3a8b12a5f6" providerId="LiveId" clId="{F16C10C5-0A07-4155-BC88-12CC45FF33EE}" dt="2019-04-25T21:57:39.268" v="3320" actId="26606"/>
          <ac:spMkLst>
            <pc:docMk/>
            <pc:sldMk cId="3320542397" sldId="256"/>
            <ac:spMk id="2" creationId="{C731D534-BC38-469E-AA08-29C49B8FAF77}"/>
          </ac:spMkLst>
        </pc:spChg>
        <pc:spChg chg="mod">
          <ac:chgData name="Olwen Smith" userId="f7ef7e3a8b12a5f6" providerId="LiveId" clId="{F16C10C5-0A07-4155-BC88-12CC45FF33EE}" dt="2019-04-26T01:34:13.703" v="3454" actId="255"/>
          <ac:spMkLst>
            <pc:docMk/>
            <pc:sldMk cId="3320542397" sldId="256"/>
            <ac:spMk id="3" creationId="{3C1C1CE3-B06E-4CD3-8807-41673C60D41C}"/>
          </ac:spMkLst>
        </pc:spChg>
        <pc:spChg chg="add del mod">
          <ac:chgData name="Olwen Smith" userId="f7ef7e3a8b12a5f6" providerId="LiveId" clId="{F16C10C5-0A07-4155-BC88-12CC45FF33EE}" dt="2019-04-25T01:57:38.325" v="3219" actId="11529"/>
          <ac:spMkLst>
            <pc:docMk/>
            <pc:sldMk cId="3320542397" sldId="256"/>
            <ac:spMk id="4" creationId="{5C5B4ECF-44B7-440E-9433-243E550171A3}"/>
          </ac:spMkLst>
        </pc:spChg>
        <pc:spChg chg="add">
          <ac:chgData name="Olwen Smith" userId="f7ef7e3a8b12a5f6" providerId="LiveId" clId="{F16C10C5-0A07-4155-BC88-12CC45FF33EE}" dt="2019-04-25T21:57:39.268" v="3320" actId="26606"/>
          <ac:spMkLst>
            <pc:docMk/>
            <pc:sldMk cId="3320542397" sldId="256"/>
            <ac:spMk id="9" creationId="{C0B27210-D0CA-4654-B3E3-9ABB4F178EA1}"/>
          </ac:spMkLst>
        </pc:spChg>
        <pc:spChg chg="add">
          <ac:chgData name="Olwen Smith" userId="f7ef7e3a8b12a5f6" providerId="LiveId" clId="{F16C10C5-0A07-4155-BC88-12CC45FF33EE}" dt="2019-04-25T21:57:39.268" v="3320" actId="26606"/>
          <ac:spMkLst>
            <pc:docMk/>
            <pc:sldMk cId="3320542397" sldId="256"/>
            <ac:spMk id="11" creationId="{1DB7C82F-AB7E-4F0C-B829-FA1B9C415180}"/>
          </ac:spMkLst>
        </pc:spChg>
        <pc:spChg chg="add">
          <ac:chgData name="Olwen Smith" userId="f7ef7e3a8b12a5f6" providerId="LiveId" clId="{F16C10C5-0A07-4155-BC88-12CC45FF33EE}" dt="2019-04-25T21:57:39.268" v="3320" actId="26606"/>
          <ac:spMkLst>
            <pc:docMk/>
            <pc:sldMk cId="3320542397" sldId="256"/>
            <ac:spMk id="13" creationId="{70B66945-4967-4040-926D-DCA44313CDAB}"/>
          </ac:spMkLst>
        </pc:spChg>
        <pc:picChg chg="add mod">
          <ac:chgData name="Olwen Smith" userId="f7ef7e3a8b12a5f6" providerId="LiveId" clId="{F16C10C5-0A07-4155-BC88-12CC45FF33EE}" dt="2019-04-25T21:57:46.037" v="3321" actId="1076"/>
          <ac:picMkLst>
            <pc:docMk/>
            <pc:sldMk cId="3320542397" sldId="256"/>
            <ac:picMk id="4" creationId="{EA7AD407-3455-4D4B-89CC-6B1AD6F9A540}"/>
          </ac:picMkLst>
        </pc:picChg>
      </pc:sldChg>
      <pc:sldChg chg="addSp delSp modSp add setBg">
        <pc:chgData name="Olwen Smith" userId="f7ef7e3a8b12a5f6" providerId="LiveId" clId="{F16C10C5-0A07-4155-BC88-12CC45FF33EE}" dt="2019-04-26T01:56:23.589" v="3485"/>
        <pc:sldMkLst>
          <pc:docMk/>
          <pc:sldMk cId="1367006344" sldId="257"/>
        </pc:sldMkLst>
        <pc:spChg chg="mod">
          <ac:chgData name="Olwen Smith" userId="f7ef7e3a8b12a5f6" providerId="LiveId" clId="{F16C10C5-0A07-4155-BC88-12CC45FF33EE}" dt="2019-04-26T01:35:58.900" v="3462" actId="207"/>
          <ac:spMkLst>
            <pc:docMk/>
            <pc:sldMk cId="1367006344" sldId="257"/>
            <ac:spMk id="2" creationId="{6059F947-C5B0-480B-AD05-070C2C10C00E}"/>
          </ac:spMkLst>
        </pc:spChg>
        <pc:spChg chg="del">
          <ac:chgData name="Olwen Smith" userId="f7ef7e3a8b12a5f6" providerId="LiveId" clId="{F16C10C5-0A07-4155-BC88-12CC45FF33EE}" dt="2019-04-17T02:23:56.357" v="52"/>
          <ac:spMkLst>
            <pc:docMk/>
            <pc:sldMk cId="1367006344" sldId="257"/>
            <ac:spMk id="3" creationId="{CF7F4A8B-BEB0-45B7-B7D5-40E9B5FE1294}"/>
          </ac:spMkLst>
        </pc:spChg>
        <pc:picChg chg="add mod">
          <ac:chgData name="Olwen Smith" userId="f7ef7e3a8b12a5f6" providerId="LiveId" clId="{F16C10C5-0A07-4155-BC88-12CC45FF33EE}" dt="2019-04-25T22:00:15.693" v="3344" actId="1076"/>
          <ac:picMkLst>
            <pc:docMk/>
            <pc:sldMk cId="1367006344" sldId="257"/>
            <ac:picMk id="4" creationId="{AAA1824B-9C21-4B00-BD7C-21017080136A}"/>
          </ac:picMkLst>
        </pc:picChg>
        <pc:picChg chg="add mod">
          <ac:chgData name="Olwen Smith" userId="f7ef7e3a8b12a5f6" providerId="LiveId" clId="{F16C10C5-0A07-4155-BC88-12CC45FF33EE}" dt="2019-04-17T02:52:15.272" v="481" actId="14100"/>
          <ac:picMkLst>
            <pc:docMk/>
            <pc:sldMk cId="1367006344" sldId="257"/>
            <ac:picMk id="5" creationId="{6A19BEF0-D5A9-42F2-B012-B3B6BD297732}"/>
          </ac:picMkLst>
        </pc:picChg>
      </pc:sldChg>
      <pc:sldChg chg="addSp delSp modSp add mod setBg">
        <pc:chgData name="Olwen Smith" userId="f7ef7e3a8b12a5f6" providerId="LiveId" clId="{F16C10C5-0A07-4155-BC88-12CC45FF33EE}" dt="2019-04-26T01:35:29.395" v="3459"/>
        <pc:sldMkLst>
          <pc:docMk/>
          <pc:sldMk cId="1158902559" sldId="258"/>
        </pc:sldMkLst>
        <pc:spChg chg="mod">
          <ac:chgData name="Olwen Smith" userId="f7ef7e3a8b12a5f6" providerId="LiveId" clId="{F16C10C5-0A07-4155-BC88-12CC45FF33EE}" dt="2019-04-21T01:05:29.249" v="2222" actId="14100"/>
          <ac:spMkLst>
            <pc:docMk/>
            <pc:sldMk cId="1158902559" sldId="258"/>
            <ac:spMk id="2" creationId="{87615AB1-5A6E-4398-B470-A2A12703E111}"/>
          </ac:spMkLst>
        </pc:spChg>
        <pc:spChg chg="del mod">
          <ac:chgData name="Olwen Smith" userId="f7ef7e3a8b12a5f6" providerId="LiveId" clId="{F16C10C5-0A07-4155-BC88-12CC45FF33EE}" dt="2019-04-17T02:25:14.954" v="84"/>
          <ac:spMkLst>
            <pc:docMk/>
            <pc:sldMk cId="1158902559" sldId="258"/>
            <ac:spMk id="3" creationId="{67E3A10A-53B3-4464-96B5-C0D0EB45D3D5}"/>
          </ac:spMkLst>
        </pc:spChg>
        <pc:spChg chg="add mod">
          <ac:chgData name="Olwen Smith" userId="f7ef7e3a8b12a5f6" providerId="LiveId" clId="{F16C10C5-0A07-4155-BC88-12CC45FF33EE}" dt="2019-04-17T03:00:08.506" v="539" actId="14100"/>
          <ac:spMkLst>
            <pc:docMk/>
            <pc:sldMk cId="1158902559" sldId="258"/>
            <ac:spMk id="7" creationId="{2E8764C5-A139-47C6-A0D3-A5AA75FE1250}"/>
          </ac:spMkLst>
        </pc:spChg>
        <pc:spChg chg="add">
          <ac:chgData name="Olwen Smith" userId="f7ef7e3a8b12a5f6" providerId="LiveId" clId="{F16C10C5-0A07-4155-BC88-12CC45FF33EE}" dt="2019-04-17T02:24:36.077" v="55" actId="26606"/>
          <ac:spMkLst>
            <pc:docMk/>
            <pc:sldMk cId="1158902559" sldId="258"/>
            <ac:spMk id="8" creationId="{3B854194-185D-494D-905C-7C7CB2E30F6E}"/>
          </ac:spMkLst>
        </pc:spChg>
        <pc:spChg chg="add">
          <ac:chgData name="Olwen Smith" userId="f7ef7e3a8b12a5f6" providerId="LiveId" clId="{F16C10C5-0A07-4155-BC88-12CC45FF33EE}" dt="2019-04-17T02:24:36.077" v="55" actId="26606"/>
          <ac:spMkLst>
            <pc:docMk/>
            <pc:sldMk cId="1158902559" sldId="258"/>
            <ac:spMk id="10" creationId="{B4F5FA0D-0104-4987-8241-EFF7C85B88DE}"/>
          </ac:spMkLst>
        </pc:spChg>
        <pc:graphicFrameChg chg="add del mod">
          <ac:chgData name="Olwen Smith" userId="f7ef7e3a8b12a5f6" providerId="LiveId" clId="{F16C10C5-0A07-4155-BC88-12CC45FF33EE}" dt="2019-04-17T02:58:20.580" v="533"/>
          <ac:graphicFrameMkLst>
            <pc:docMk/>
            <pc:sldMk cId="1158902559" sldId="258"/>
            <ac:graphicFrameMk id="6" creationId="{A68B0A30-BDEF-453C-98C4-DF153D9D03B2}"/>
          </ac:graphicFrameMkLst>
        </pc:graphicFrameChg>
        <pc:picChg chg="add mod ord">
          <ac:chgData name="Olwen Smith" userId="f7ef7e3a8b12a5f6" providerId="LiveId" clId="{F16C10C5-0A07-4155-BC88-12CC45FF33EE}" dt="2019-04-17T02:57:55.298" v="527" actId="1076"/>
          <ac:picMkLst>
            <pc:docMk/>
            <pc:sldMk cId="1158902559" sldId="258"/>
            <ac:picMk id="5" creationId="{DDE96FCF-376B-40DB-A924-5E46719BB442}"/>
          </ac:picMkLst>
        </pc:picChg>
        <pc:picChg chg="add mod">
          <ac:chgData name="Olwen Smith" userId="f7ef7e3a8b12a5f6" providerId="LiveId" clId="{F16C10C5-0A07-4155-BC88-12CC45FF33EE}" dt="2019-04-25T22:00:45.221" v="3348" actId="1076"/>
          <ac:picMkLst>
            <pc:docMk/>
            <pc:sldMk cId="1158902559" sldId="258"/>
            <ac:picMk id="9" creationId="{95A882B5-58A3-44B9-8FDE-91936B0AC796}"/>
          </ac:picMkLst>
        </pc:picChg>
        <pc:picChg chg="add">
          <ac:chgData name="Olwen Smith" userId="f7ef7e3a8b12a5f6" providerId="LiveId" clId="{F16C10C5-0A07-4155-BC88-12CC45FF33EE}" dt="2019-04-17T02:24:36.077" v="55" actId="26606"/>
          <ac:picMkLst>
            <pc:docMk/>
            <pc:sldMk cId="1158902559" sldId="258"/>
            <ac:picMk id="12" creationId="{2897127E-6CEF-446C-BE87-93B7C46E49D1}"/>
          </ac:picMkLst>
        </pc:picChg>
      </pc:sldChg>
      <pc:sldChg chg="addSp modSp add mod ord setBg">
        <pc:chgData name="Olwen Smith" userId="f7ef7e3a8b12a5f6" providerId="LiveId" clId="{F16C10C5-0A07-4155-BC88-12CC45FF33EE}" dt="2019-04-26T01:35:29.395" v="3459"/>
        <pc:sldMkLst>
          <pc:docMk/>
          <pc:sldMk cId="1247762" sldId="259"/>
        </pc:sldMkLst>
        <pc:spChg chg="mod">
          <ac:chgData name="Olwen Smith" userId="f7ef7e3a8b12a5f6" providerId="LiveId" clId="{F16C10C5-0A07-4155-BC88-12CC45FF33EE}" dt="2019-04-25T22:11:16.255" v="3453" actId="14100"/>
          <ac:spMkLst>
            <pc:docMk/>
            <pc:sldMk cId="1247762" sldId="259"/>
            <ac:spMk id="2" creationId="{B995CB86-2803-4C9E-B53A-85BE754DA2D2}"/>
          </ac:spMkLst>
        </pc:spChg>
        <pc:spChg chg="mod">
          <ac:chgData name="Olwen Smith" userId="f7ef7e3a8b12a5f6" providerId="LiveId" clId="{F16C10C5-0A07-4155-BC88-12CC45FF33EE}" dt="2019-04-25T22:11:00.017" v="3450" actId="14100"/>
          <ac:spMkLst>
            <pc:docMk/>
            <pc:sldMk cId="1247762" sldId="259"/>
            <ac:spMk id="3" creationId="{0BE65CA1-6E4E-432A-BEB3-5134C7C9A648}"/>
          </ac:spMkLst>
        </pc:spChg>
        <pc:spChg chg="add">
          <ac:chgData name="Olwen Smith" userId="f7ef7e3a8b12a5f6" providerId="LiveId" clId="{F16C10C5-0A07-4155-BC88-12CC45FF33EE}" dt="2019-04-17T02:27:30.683" v="101" actId="26606"/>
          <ac:spMkLst>
            <pc:docMk/>
            <pc:sldMk cId="1247762" sldId="259"/>
            <ac:spMk id="8" creationId="{4351DFE5-F63D-4BE0-BDA9-E3EB88F01AA5}"/>
          </ac:spMkLst>
        </pc:spChg>
        <pc:picChg chg="add mod">
          <ac:chgData name="Olwen Smith" userId="f7ef7e3a8b12a5f6" providerId="LiveId" clId="{F16C10C5-0A07-4155-BC88-12CC45FF33EE}" dt="2019-04-25T22:10:50.725" v="3449" actId="1076"/>
          <ac:picMkLst>
            <pc:docMk/>
            <pc:sldMk cId="1247762" sldId="259"/>
            <ac:picMk id="6" creationId="{25FF451C-2E80-45C5-8DA5-3284ED4BC376}"/>
          </ac:picMkLst>
        </pc:picChg>
        <pc:picChg chg="add">
          <ac:chgData name="Olwen Smith" userId="f7ef7e3a8b12a5f6" providerId="LiveId" clId="{F16C10C5-0A07-4155-BC88-12CC45FF33EE}" dt="2019-04-17T02:27:30.683" v="101" actId="26606"/>
          <ac:picMkLst>
            <pc:docMk/>
            <pc:sldMk cId="1247762" sldId="259"/>
            <ac:picMk id="10" creationId="{3AA16612-ACD2-4A16-8F2B-4514FD6BF28F}"/>
          </ac:picMkLst>
        </pc:picChg>
      </pc:sldChg>
      <pc:sldChg chg="addSp modSp add ord setBg">
        <pc:chgData name="Olwen Smith" userId="f7ef7e3a8b12a5f6" providerId="LiveId" clId="{F16C10C5-0A07-4155-BC88-12CC45FF33EE}" dt="2019-04-26T01:56:23.589" v="3485"/>
        <pc:sldMkLst>
          <pc:docMk/>
          <pc:sldMk cId="1681001326" sldId="260"/>
        </pc:sldMkLst>
        <pc:spChg chg="mod">
          <ac:chgData name="Olwen Smith" userId="f7ef7e3a8b12a5f6" providerId="LiveId" clId="{F16C10C5-0A07-4155-BC88-12CC45FF33EE}" dt="2019-04-26T01:35:52.467" v="3461" actId="207"/>
          <ac:spMkLst>
            <pc:docMk/>
            <pc:sldMk cId="1681001326" sldId="260"/>
            <ac:spMk id="2" creationId="{F8A18A5A-29A2-4083-90BA-A05D16A43C42}"/>
          </ac:spMkLst>
        </pc:spChg>
        <pc:spChg chg="mod">
          <ac:chgData name="Olwen Smith" userId="f7ef7e3a8b12a5f6" providerId="LiveId" clId="{F16C10C5-0A07-4155-BC88-12CC45FF33EE}" dt="2019-04-25T22:08:30.142" v="3423" actId="27636"/>
          <ac:spMkLst>
            <pc:docMk/>
            <pc:sldMk cId="1681001326" sldId="260"/>
            <ac:spMk id="3" creationId="{F6348CD7-AAC3-4601-8601-6B6D19D7362B}"/>
          </ac:spMkLst>
        </pc:spChg>
        <pc:picChg chg="add mod">
          <ac:chgData name="Olwen Smith" userId="f7ef7e3a8b12a5f6" providerId="LiveId" clId="{F16C10C5-0A07-4155-BC88-12CC45FF33EE}" dt="2019-04-17T02:37:32.288" v="225" actId="1076"/>
          <ac:picMkLst>
            <pc:docMk/>
            <pc:sldMk cId="1681001326" sldId="260"/>
            <ac:picMk id="5" creationId="{2A2698C3-5147-4FCC-97EC-D91FAC2AC9E7}"/>
          </ac:picMkLst>
        </pc:picChg>
        <pc:picChg chg="add mod">
          <ac:chgData name="Olwen Smith" userId="f7ef7e3a8b12a5f6" providerId="LiveId" clId="{F16C10C5-0A07-4155-BC88-12CC45FF33EE}" dt="2019-04-25T22:07:25.422" v="3415" actId="1076"/>
          <ac:picMkLst>
            <pc:docMk/>
            <pc:sldMk cId="1681001326" sldId="260"/>
            <ac:picMk id="6" creationId="{DACD6F50-484D-4E6D-A3D4-321A489BEA1D}"/>
          </ac:picMkLst>
        </pc:picChg>
      </pc:sldChg>
      <pc:sldChg chg="addSp delSp modSp add mod setBg delDesignElem">
        <pc:chgData name="Olwen Smith" userId="f7ef7e3a8b12a5f6" providerId="LiveId" clId="{F16C10C5-0A07-4155-BC88-12CC45FF33EE}" dt="2019-04-26T01:36:28.067" v="3465" actId="207"/>
        <pc:sldMkLst>
          <pc:docMk/>
          <pc:sldMk cId="2782196534" sldId="261"/>
        </pc:sldMkLst>
        <pc:spChg chg="add del mod">
          <ac:chgData name="Olwen Smith" userId="f7ef7e3a8b12a5f6" providerId="LiveId" clId="{F16C10C5-0A07-4155-BC88-12CC45FF33EE}" dt="2019-04-17T03:21:05.300" v="913"/>
          <ac:spMkLst>
            <pc:docMk/>
            <pc:sldMk cId="2782196534" sldId="261"/>
            <ac:spMk id="2" creationId="{0BA983DB-D010-4ADE-8E0F-C29F97BC220A}"/>
          </ac:spMkLst>
        </pc:spChg>
        <pc:spChg chg="add del mod">
          <ac:chgData name="Olwen Smith" userId="f7ef7e3a8b12a5f6" providerId="LiveId" clId="{F16C10C5-0A07-4155-BC88-12CC45FF33EE}" dt="2019-04-21T03:20:14.483" v="2245"/>
          <ac:spMkLst>
            <pc:docMk/>
            <pc:sldMk cId="2782196534" sldId="261"/>
            <ac:spMk id="2" creationId="{1A8BAC22-0B50-4E09-8623-461E9B75B419}"/>
          </ac:spMkLst>
        </pc:spChg>
        <pc:spChg chg="del">
          <ac:chgData name="Olwen Smith" userId="f7ef7e3a8b12a5f6" providerId="LiveId" clId="{F16C10C5-0A07-4155-BC88-12CC45FF33EE}" dt="2019-04-17T03:02:12.981" v="549"/>
          <ac:spMkLst>
            <pc:docMk/>
            <pc:sldMk cId="2782196534" sldId="261"/>
            <ac:spMk id="2" creationId="{44116831-ECDD-43BA-A009-050E5875455D}"/>
          </ac:spMkLst>
        </pc:spChg>
        <pc:spChg chg="del">
          <ac:chgData name="Olwen Smith" userId="f7ef7e3a8b12a5f6" providerId="LiveId" clId="{F16C10C5-0A07-4155-BC88-12CC45FF33EE}" dt="2019-04-17T03:02:12.981" v="549"/>
          <ac:spMkLst>
            <pc:docMk/>
            <pc:sldMk cId="2782196534" sldId="261"/>
            <ac:spMk id="3" creationId="{626EF961-9C72-430B-B2EE-4C3233DEAFED}"/>
          </ac:spMkLst>
        </pc:spChg>
        <pc:spChg chg="add del mod">
          <ac:chgData name="Olwen Smith" userId="f7ef7e3a8b12a5f6" providerId="LiveId" clId="{F16C10C5-0A07-4155-BC88-12CC45FF33EE}" dt="2019-04-21T03:20:14.483" v="2245"/>
          <ac:spMkLst>
            <pc:docMk/>
            <pc:sldMk cId="2782196534" sldId="261"/>
            <ac:spMk id="3" creationId="{7DCF4ACA-055E-4B6F-92F5-C06AD8E860D7}"/>
          </ac:spMkLst>
        </pc:spChg>
        <pc:spChg chg="add del mod">
          <ac:chgData name="Olwen Smith" userId="f7ef7e3a8b12a5f6" providerId="LiveId" clId="{F16C10C5-0A07-4155-BC88-12CC45FF33EE}" dt="2019-04-17T03:21:05.300" v="913"/>
          <ac:spMkLst>
            <pc:docMk/>
            <pc:sldMk cId="2782196534" sldId="261"/>
            <ac:spMk id="3" creationId="{BBFB645B-59DD-4B50-9EA9-E24BBB93B052}"/>
          </ac:spMkLst>
        </pc:spChg>
        <pc:spChg chg="add mod">
          <ac:chgData name="Olwen Smith" userId="f7ef7e3a8b12a5f6" providerId="LiveId" clId="{F16C10C5-0A07-4155-BC88-12CC45FF33EE}" dt="2019-04-26T01:36:28.067" v="3465" actId="207"/>
          <ac:spMkLst>
            <pc:docMk/>
            <pc:sldMk cId="2782196534" sldId="261"/>
            <ac:spMk id="4" creationId="{26BF7CDF-C93D-492A-867B-7C0CB565C2C7}"/>
          </ac:spMkLst>
        </pc:spChg>
        <pc:spChg chg="add del mod">
          <ac:chgData name="Olwen Smith" userId="f7ef7e3a8b12a5f6" providerId="LiveId" clId="{F16C10C5-0A07-4155-BC88-12CC45FF33EE}" dt="2019-04-17T03:03:34.901" v="557"/>
          <ac:spMkLst>
            <pc:docMk/>
            <pc:sldMk cId="2782196534" sldId="261"/>
            <ac:spMk id="4" creationId="{D8CF9525-A3E5-498D-8D56-34EFAE4AF637}"/>
          </ac:spMkLst>
        </pc:spChg>
        <pc:spChg chg="add del mod">
          <ac:chgData name="Olwen Smith" userId="f7ef7e3a8b12a5f6" providerId="LiveId" clId="{F16C10C5-0A07-4155-BC88-12CC45FF33EE}" dt="2019-04-21T03:20:37.408" v="2248"/>
          <ac:spMkLst>
            <pc:docMk/>
            <pc:sldMk cId="2782196534" sldId="261"/>
            <ac:spMk id="5" creationId="{098A922D-4895-4592-B44B-12AA6E4C94A2}"/>
          </ac:spMkLst>
        </pc:spChg>
        <pc:spChg chg="add del mod">
          <ac:chgData name="Olwen Smith" userId="f7ef7e3a8b12a5f6" providerId="LiveId" clId="{F16C10C5-0A07-4155-BC88-12CC45FF33EE}" dt="2019-04-17T03:03:34.901" v="557"/>
          <ac:spMkLst>
            <pc:docMk/>
            <pc:sldMk cId="2782196534" sldId="261"/>
            <ac:spMk id="5" creationId="{250AF919-0276-47C0-87DE-142E572882DF}"/>
          </ac:spMkLst>
        </pc:spChg>
        <pc:spChg chg="add del">
          <ac:chgData name="Olwen Smith" userId="f7ef7e3a8b12a5f6" providerId="LiveId" clId="{F16C10C5-0A07-4155-BC88-12CC45FF33EE}" dt="2019-04-17T03:03:34.901" v="557"/>
          <ac:spMkLst>
            <pc:docMk/>
            <pc:sldMk cId="2782196534" sldId="261"/>
            <ac:spMk id="10" creationId="{86197D16-FE75-4A0E-A0C9-28C0F04A43DF}"/>
          </ac:spMkLst>
        </pc:spChg>
        <pc:picChg chg="add mod">
          <ac:chgData name="Olwen Smith" userId="f7ef7e3a8b12a5f6" providerId="LiveId" clId="{F16C10C5-0A07-4155-BC88-12CC45FF33EE}" dt="2019-04-25T22:02:59.533" v="3377" actId="1076"/>
          <ac:picMkLst>
            <pc:docMk/>
            <pc:sldMk cId="2782196534" sldId="261"/>
            <ac:picMk id="5" creationId="{A59B4332-F02E-4024-8EC9-81F448357D3C}"/>
          </ac:picMkLst>
        </pc:picChg>
        <pc:picChg chg="add del mod">
          <ac:chgData name="Olwen Smith" userId="f7ef7e3a8b12a5f6" providerId="LiveId" clId="{F16C10C5-0A07-4155-BC88-12CC45FF33EE}" dt="2019-04-21T03:20:23.430" v="2246"/>
          <ac:picMkLst>
            <pc:docMk/>
            <pc:sldMk cId="2782196534" sldId="261"/>
            <ac:picMk id="7" creationId="{B7720089-1E47-402D-91BD-41ECACE16D46}"/>
          </ac:picMkLst>
        </pc:picChg>
        <pc:picChg chg="add mod">
          <ac:chgData name="Olwen Smith" userId="f7ef7e3a8b12a5f6" providerId="LiveId" clId="{F16C10C5-0A07-4155-BC88-12CC45FF33EE}" dt="2019-04-25T22:02:41.206" v="3373" actId="14100"/>
          <ac:picMkLst>
            <pc:docMk/>
            <pc:sldMk cId="2782196534" sldId="261"/>
            <ac:picMk id="8" creationId="{C87E04CD-8F51-44CA-9E3A-78E18C512D75}"/>
          </ac:picMkLst>
        </pc:picChg>
        <pc:picChg chg="add del">
          <ac:chgData name="Olwen Smith" userId="f7ef7e3a8b12a5f6" providerId="LiveId" clId="{F16C10C5-0A07-4155-BC88-12CC45FF33EE}" dt="2019-04-17T03:03:34.901" v="557"/>
          <ac:picMkLst>
            <pc:docMk/>
            <pc:sldMk cId="2782196534" sldId="261"/>
            <ac:picMk id="12" creationId="{FA8FCEC6-4B30-4FF2-8B32-504BEAEA3A16}"/>
          </ac:picMkLst>
        </pc:picChg>
      </pc:sldChg>
      <pc:sldChg chg="addSp delSp modSp add mod setBg setClrOvrMap">
        <pc:chgData name="Olwen Smith" userId="f7ef7e3a8b12a5f6" providerId="LiveId" clId="{F16C10C5-0A07-4155-BC88-12CC45FF33EE}" dt="2019-04-26T01:59:11.459" v="3511" actId="255"/>
        <pc:sldMkLst>
          <pc:docMk/>
          <pc:sldMk cId="1860271555" sldId="262"/>
        </pc:sldMkLst>
        <pc:spChg chg="add mod ord">
          <ac:chgData name="Olwen Smith" userId="f7ef7e3a8b12a5f6" providerId="LiveId" clId="{F16C10C5-0A07-4155-BC88-12CC45FF33EE}" dt="2019-04-26T01:59:11.459" v="3511" actId="255"/>
          <ac:spMkLst>
            <pc:docMk/>
            <pc:sldMk cId="1860271555" sldId="262"/>
            <ac:spMk id="2" creationId="{75AF8862-0C8C-4F20-AA43-612B92C77880}"/>
          </ac:spMkLst>
        </pc:spChg>
        <pc:spChg chg="add mod">
          <ac:chgData name="Olwen Smith" userId="f7ef7e3a8b12a5f6" providerId="LiveId" clId="{F16C10C5-0A07-4155-BC88-12CC45FF33EE}" dt="2019-04-17T03:36:02.204" v="1565" actId="20577"/>
          <ac:spMkLst>
            <pc:docMk/>
            <pc:sldMk cId="1860271555" sldId="262"/>
            <ac:spMk id="3" creationId="{3D5A6E2D-B55E-4D9B-88DF-A0510EAD147C}"/>
          </ac:spMkLst>
        </pc:spChg>
        <pc:spChg chg="add">
          <ac:chgData name="Olwen Smith" userId="f7ef7e3a8b12a5f6" providerId="LiveId" clId="{F16C10C5-0A07-4155-BC88-12CC45FF33EE}" dt="2019-04-17T03:11:13.115" v="717" actId="26606"/>
          <ac:spMkLst>
            <pc:docMk/>
            <pc:sldMk cId="1860271555" sldId="262"/>
            <ac:spMk id="13" creationId="{053FB2EE-284F-4C87-AB3D-BBF87A9FAB97}"/>
          </ac:spMkLst>
        </pc:spChg>
        <pc:grpChg chg="add">
          <ac:chgData name="Olwen Smith" userId="f7ef7e3a8b12a5f6" providerId="LiveId" clId="{F16C10C5-0A07-4155-BC88-12CC45FF33EE}" dt="2019-04-17T03:11:13.115" v="717" actId="26606"/>
          <ac:grpSpMkLst>
            <pc:docMk/>
            <pc:sldMk cId="1860271555" sldId="262"/>
            <ac:grpSpMk id="8" creationId="{D2C4BFA1-2075-4901-9E24-E41D1FDD51FD}"/>
          </ac:grpSpMkLst>
        </pc:grpChg>
        <pc:picChg chg="add del mod">
          <ac:chgData name="Olwen Smith" userId="f7ef7e3a8b12a5f6" providerId="LiveId" clId="{F16C10C5-0A07-4155-BC88-12CC45FF33EE}" dt="2019-04-17T03:07:48.221" v="618"/>
          <ac:picMkLst>
            <pc:docMk/>
            <pc:sldMk cId="1860271555" sldId="262"/>
            <ac:picMk id="5" creationId="{897876A1-3213-46F3-9BEC-72A0C32C37DD}"/>
          </ac:picMkLst>
        </pc:picChg>
        <pc:picChg chg="add mod">
          <ac:chgData name="Olwen Smith" userId="f7ef7e3a8b12a5f6" providerId="LiveId" clId="{F16C10C5-0A07-4155-BC88-12CC45FF33EE}" dt="2019-04-25T22:03:17.044" v="3381" actId="1076"/>
          <ac:picMkLst>
            <pc:docMk/>
            <pc:sldMk cId="1860271555" sldId="262"/>
            <ac:picMk id="12" creationId="{0EE612D8-7C40-4953-84D2-8B4B3B250A58}"/>
          </ac:picMkLst>
        </pc:picChg>
      </pc:sldChg>
      <pc:sldChg chg="addSp delSp modSp add mod setBg">
        <pc:chgData name="Olwen Smith" userId="f7ef7e3a8b12a5f6" providerId="LiveId" clId="{F16C10C5-0A07-4155-BC88-12CC45FF33EE}" dt="2019-04-26T01:57:08.003" v="3492" actId="27636"/>
        <pc:sldMkLst>
          <pc:docMk/>
          <pc:sldMk cId="3986952436" sldId="263"/>
        </pc:sldMkLst>
        <pc:spChg chg="mod">
          <ac:chgData name="Olwen Smith" userId="f7ef7e3a8b12a5f6" providerId="LiveId" clId="{F16C10C5-0A07-4155-BC88-12CC45FF33EE}" dt="2019-04-26T01:57:08.003" v="3492" actId="27636"/>
          <ac:spMkLst>
            <pc:docMk/>
            <pc:sldMk cId="3986952436" sldId="263"/>
            <ac:spMk id="2" creationId="{256BDF14-F84B-4DC0-9361-FB09C76744EE}"/>
          </ac:spMkLst>
        </pc:spChg>
        <pc:spChg chg="add del">
          <ac:chgData name="Olwen Smith" userId="f7ef7e3a8b12a5f6" providerId="LiveId" clId="{F16C10C5-0A07-4155-BC88-12CC45FF33EE}" dt="2019-04-17T03:08:10.483" v="622"/>
          <ac:spMkLst>
            <pc:docMk/>
            <pc:sldMk cId="3986952436" sldId="263"/>
            <ac:spMk id="3" creationId="{87BBD8BA-4796-4E2F-B6F0-E7781DDA8101}"/>
          </ac:spMkLst>
        </pc:spChg>
        <pc:spChg chg="add del">
          <ac:chgData name="Olwen Smith" userId="f7ef7e3a8b12a5f6" providerId="LiveId" clId="{F16C10C5-0A07-4155-BC88-12CC45FF33EE}" dt="2019-04-25T22:02:20.651" v="3372" actId="26606"/>
          <ac:spMkLst>
            <pc:docMk/>
            <pc:sldMk cId="3986952436" sldId="263"/>
            <ac:spMk id="11" creationId="{823AC064-BC96-4F32-8AE1-B2FD38754823}"/>
          </ac:spMkLst>
        </pc:spChg>
        <pc:graphicFrameChg chg="add mod">
          <ac:chgData name="Olwen Smith" userId="f7ef7e3a8b12a5f6" providerId="LiveId" clId="{F16C10C5-0A07-4155-BC88-12CC45FF33EE}" dt="2019-04-17T03:08:04.643" v="621"/>
          <ac:graphicFrameMkLst>
            <pc:docMk/>
            <pc:sldMk cId="3986952436" sldId="263"/>
            <ac:graphicFrameMk id="4" creationId="{A68B0A30-BDEF-453C-98C4-DF153D9D03B2}"/>
          </ac:graphicFrameMkLst>
        </pc:graphicFrameChg>
        <pc:picChg chg="add mod">
          <ac:chgData name="Olwen Smith" userId="f7ef7e3a8b12a5f6" providerId="LiveId" clId="{F16C10C5-0A07-4155-BC88-12CC45FF33EE}" dt="2019-04-25T22:02:20.651" v="3372" actId="26606"/>
          <ac:picMkLst>
            <pc:docMk/>
            <pc:sldMk cId="3986952436" sldId="263"/>
            <ac:picMk id="4" creationId="{8637545F-16BB-46F3-805B-8E3A68BE1979}"/>
          </ac:picMkLst>
        </pc:picChg>
        <pc:picChg chg="add mod">
          <ac:chgData name="Olwen Smith" userId="f7ef7e3a8b12a5f6" providerId="LiveId" clId="{F16C10C5-0A07-4155-BC88-12CC45FF33EE}" dt="2019-04-26T01:57:04.173" v="3490" actId="14100"/>
          <ac:picMkLst>
            <pc:docMk/>
            <pc:sldMk cId="3986952436" sldId="263"/>
            <ac:picMk id="6" creationId="{127C514C-C0DE-439C-858A-5C220419E474}"/>
          </ac:picMkLst>
        </pc:picChg>
        <pc:cxnChg chg="add del">
          <ac:chgData name="Olwen Smith" userId="f7ef7e3a8b12a5f6" providerId="LiveId" clId="{F16C10C5-0A07-4155-BC88-12CC45FF33EE}" dt="2019-04-25T22:02:20.651" v="3372" actId="26606"/>
          <ac:cxnSpMkLst>
            <pc:docMk/>
            <pc:sldMk cId="3986952436" sldId="263"/>
            <ac:cxnSpMk id="13" creationId="{7E7C77BC-7138-40B1-A15B-20F57A494629}"/>
          </ac:cxnSpMkLst>
        </pc:cxnChg>
        <pc:cxnChg chg="add del">
          <ac:chgData name="Olwen Smith" userId="f7ef7e3a8b12a5f6" providerId="LiveId" clId="{F16C10C5-0A07-4155-BC88-12CC45FF33EE}" dt="2019-04-25T22:02:20.651" v="3372" actId="26606"/>
          <ac:cxnSpMkLst>
            <pc:docMk/>
            <pc:sldMk cId="3986952436" sldId="263"/>
            <ac:cxnSpMk id="15" creationId="{DB146403-F3D6-484B-B2ED-97F9565D0370}"/>
          </ac:cxnSpMkLst>
        </pc:cxnChg>
      </pc:sldChg>
      <pc:sldChg chg="addSp delSp modSp add setBg">
        <pc:chgData name="Olwen Smith" userId="f7ef7e3a8b12a5f6" providerId="LiveId" clId="{F16C10C5-0A07-4155-BC88-12CC45FF33EE}" dt="2019-04-26T01:56:41.832" v="3486" actId="255"/>
        <pc:sldMkLst>
          <pc:docMk/>
          <pc:sldMk cId="1570080434" sldId="264"/>
        </pc:sldMkLst>
        <pc:spChg chg="mod">
          <ac:chgData name="Olwen Smith" userId="f7ef7e3a8b12a5f6" providerId="LiveId" clId="{F16C10C5-0A07-4155-BC88-12CC45FF33EE}" dt="2019-04-26T01:56:41.832" v="3486" actId="255"/>
          <ac:spMkLst>
            <pc:docMk/>
            <pc:sldMk cId="1570080434" sldId="264"/>
            <ac:spMk id="2" creationId="{CE46DD4A-B84C-4419-BD3D-AB8760FC95A1}"/>
          </ac:spMkLst>
        </pc:spChg>
        <pc:spChg chg="del">
          <ac:chgData name="Olwen Smith" userId="f7ef7e3a8b12a5f6" providerId="LiveId" clId="{F16C10C5-0A07-4155-BC88-12CC45FF33EE}" dt="2019-04-17T03:09:05.160" v="653"/>
          <ac:spMkLst>
            <pc:docMk/>
            <pc:sldMk cId="1570080434" sldId="264"/>
            <ac:spMk id="3" creationId="{CFF2EA9D-BCEB-469B-8C3F-9E21E878EDAE}"/>
          </ac:spMkLst>
        </pc:spChg>
        <pc:picChg chg="add mod">
          <ac:chgData name="Olwen Smith" userId="f7ef7e3a8b12a5f6" providerId="LiveId" clId="{F16C10C5-0A07-4155-BC88-12CC45FF33EE}" dt="2019-04-25T22:03:47.605" v="3388" actId="1076"/>
          <ac:picMkLst>
            <pc:docMk/>
            <pc:sldMk cId="1570080434" sldId="264"/>
            <ac:picMk id="4" creationId="{1A552C8D-240C-4C51-BC19-1471E51B0437}"/>
          </ac:picMkLst>
        </pc:picChg>
        <pc:picChg chg="add mod">
          <ac:chgData name="Olwen Smith" userId="f7ef7e3a8b12a5f6" providerId="LiveId" clId="{F16C10C5-0A07-4155-BC88-12CC45FF33EE}" dt="2019-04-25T22:03:30.822" v="3383" actId="1076"/>
          <ac:picMkLst>
            <pc:docMk/>
            <pc:sldMk cId="1570080434" sldId="264"/>
            <ac:picMk id="5" creationId="{DBD8E93E-4CAA-4FC8-AE3C-2F252C9AC604}"/>
          </ac:picMkLst>
        </pc:picChg>
      </pc:sldChg>
      <pc:sldChg chg="addSp delSp modSp add setBg">
        <pc:chgData name="Olwen Smith" userId="f7ef7e3a8b12a5f6" providerId="LiveId" clId="{F16C10C5-0A07-4155-BC88-12CC45FF33EE}" dt="2019-04-26T01:36:57.611" v="3469" actId="207"/>
        <pc:sldMkLst>
          <pc:docMk/>
          <pc:sldMk cId="4099930246" sldId="265"/>
        </pc:sldMkLst>
        <pc:spChg chg="mod">
          <ac:chgData name="Olwen Smith" userId="f7ef7e3a8b12a5f6" providerId="LiveId" clId="{F16C10C5-0A07-4155-BC88-12CC45FF33EE}" dt="2019-04-26T01:36:57.611" v="3469" actId="207"/>
          <ac:spMkLst>
            <pc:docMk/>
            <pc:sldMk cId="4099930246" sldId="265"/>
            <ac:spMk id="2" creationId="{7C80A63C-EF17-43F2-A142-9B99E9C72F75}"/>
          </ac:spMkLst>
        </pc:spChg>
        <pc:spChg chg="del">
          <ac:chgData name="Olwen Smith" userId="f7ef7e3a8b12a5f6" providerId="LiveId" clId="{F16C10C5-0A07-4155-BC88-12CC45FF33EE}" dt="2019-04-17T03:10:18.936" v="697"/>
          <ac:spMkLst>
            <pc:docMk/>
            <pc:sldMk cId="4099930246" sldId="265"/>
            <ac:spMk id="3" creationId="{DEE32B6C-D14A-425E-8385-622DD6D9F304}"/>
          </ac:spMkLst>
        </pc:spChg>
        <pc:picChg chg="add mod">
          <ac:chgData name="Olwen Smith" userId="f7ef7e3a8b12a5f6" providerId="LiveId" clId="{F16C10C5-0A07-4155-BC88-12CC45FF33EE}" dt="2019-04-25T22:05:19.151" v="3406" actId="1076"/>
          <ac:picMkLst>
            <pc:docMk/>
            <pc:sldMk cId="4099930246" sldId="265"/>
            <ac:picMk id="4" creationId="{52000A80-6E2D-44F3-8F5B-26B7E75BF089}"/>
          </ac:picMkLst>
        </pc:picChg>
        <pc:picChg chg="add mod">
          <ac:chgData name="Olwen Smith" userId="f7ef7e3a8b12a5f6" providerId="LiveId" clId="{F16C10C5-0A07-4155-BC88-12CC45FF33EE}" dt="2019-04-25T22:04:57.829" v="3402" actId="1076"/>
          <ac:picMkLst>
            <pc:docMk/>
            <pc:sldMk cId="4099930246" sldId="265"/>
            <ac:picMk id="5" creationId="{6320C838-019E-442D-BC26-B806105FE6F3}"/>
          </ac:picMkLst>
        </pc:picChg>
      </pc:sldChg>
      <pc:sldChg chg="addSp modSp add setBg">
        <pc:chgData name="Olwen Smith" userId="f7ef7e3a8b12a5f6" providerId="LiveId" clId="{F16C10C5-0A07-4155-BC88-12CC45FF33EE}" dt="2019-04-26T01:36:49.483" v="3468" actId="207"/>
        <pc:sldMkLst>
          <pc:docMk/>
          <pc:sldMk cId="4191787180" sldId="266"/>
        </pc:sldMkLst>
        <pc:spChg chg="mod">
          <ac:chgData name="Olwen Smith" userId="f7ef7e3a8b12a5f6" providerId="LiveId" clId="{F16C10C5-0A07-4155-BC88-12CC45FF33EE}" dt="2019-04-26T01:36:49.483" v="3468" actId="207"/>
          <ac:spMkLst>
            <pc:docMk/>
            <pc:sldMk cId="4191787180" sldId="266"/>
            <ac:spMk id="2" creationId="{D73151FE-A100-4B05-A011-C708D11C82EB}"/>
          </ac:spMkLst>
        </pc:spChg>
        <pc:spChg chg="mod">
          <ac:chgData name="Olwen Smith" userId="f7ef7e3a8b12a5f6" providerId="LiveId" clId="{F16C10C5-0A07-4155-BC88-12CC45FF33EE}" dt="2019-04-25T22:04:26.973" v="3396" actId="14100"/>
          <ac:spMkLst>
            <pc:docMk/>
            <pc:sldMk cId="4191787180" sldId="266"/>
            <ac:spMk id="3" creationId="{348BD7EE-19F1-423B-BB8D-3B2B1B1E6531}"/>
          </ac:spMkLst>
        </pc:spChg>
        <pc:picChg chg="add mod">
          <ac:chgData name="Olwen Smith" userId="f7ef7e3a8b12a5f6" providerId="LiveId" clId="{F16C10C5-0A07-4155-BC88-12CC45FF33EE}" dt="2019-04-25T22:04:11.117" v="3393" actId="1076"/>
          <ac:picMkLst>
            <pc:docMk/>
            <pc:sldMk cId="4191787180" sldId="266"/>
            <ac:picMk id="4" creationId="{C504DABE-4FA7-46B4-AE63-90742005A7F6}"/>
          </ac:picMkLst>
        </pc:picChg>
      </pc:sldChg>
      <pc:sldChg chg="addSp modSp add setBg">
        <pc:chgData name="Olwen Smith" userId="f7ef7e3a8b12a5f6" providerId="LiveId" clId="{F16C10C5-0A07-4155-BC88-12CC45FF33EE}" dt="2019-04-26T01:56:23.589" v="3485"/>
        <pc:sldMkLst>
          <pc:docMk/>
          <pc:sldMk cId="2235536798" sldId="267"/>
        </pc:sldMkLst>
        <pc:spChg chg="mod">
          <ac:chgData name="Olwen Smith" userId="f7ef7e3a8b12a5f6" providerId="LiveId" clId="{F16C10C5-0A07-4155-BC88-12CC45FF33EE}" dt="2019-04-26T01:36:08.883" v="3463" actId="207"/>
          <ac:spMkLst>
            <pc:docMk/>
            <pc:sldMk cId="2235536798" sldId="267"/>
            <ac:spMk id="2" creationId="{7BB9CEED-84A5-402A-BCF5-87C63FA382F6}"/>
          </ac:spMkLst>
        </pc:spChg>
        <pc:spChg chg="mod">
          <ac:chgData name="Olwen Smith" userId="f7ef7e3a8b12a5f6" providerId="LiveId" clId="{F16C10C5-0A07-4155-BC88-12CC45FF33EE}" dt="2019-04-17T03:36:48.929" v="1579" actId="20577"/>
          <ac:spMkLst>
            <pc:docMk/>
            <pc:sldMk cId="2235536798" sldId="267"/>
            <ac:spMk id="3" creationId="{BFA1C090-E1D8-407E-A31A-51C7A7EA3A28}"/>
          </ac:spMkLst>
        </pc:spChg>
        <pc:picChg chg="add mod">
          <ac:chgData name="Olwen Smith" userId="f7ef7e3a8b12a5f6" providerId="LiveId" clId="{F16C10C5-0A07-4155-BC88-12CC45FF33EE}" dt="2019-04-25T22:00:28.293" v="3346" actId="1076"/>
          <ac:picMkLst>
            <pc:docMk/>
            <pc:sldMk cId="2235536798" sldId="267"/>
            <ac:picMk id="4" creationId="{4374FF02-676D-4920-99C9-20DBA3E64702}"/>
          </ac:picMkLst>
        </pc:picChg>
      </pc:sldChg>
      <pc:sldChg chg="addSp modSp add setBg">
        <pc:chgData name="Olwen Smith" userId="f7ef7e3a8b12a5f6" providerId="LiveId" clId="{F16C10C5-0A07-4155-BC88-12CC45FF33EE}" dt="2019-04-26T03:23:01.120" v="3582" actId="14100"/>
        <pc:sldMkLst>
          <pc:docMk/>
          <pc:sldMk cId="1624347137" sldId="268"/>
        </pc:sldMkLst>
        <pc:spChg chg="mod">
          <ac:chgData name="Olwen Smith" userId="f7ef7e3a8b12a5f6" providerId="LiveId" clId="{F16C10C5-0A07-4155-BC88-12CC45FF33EE}" dt="2019-04-26T01:35:13.708" v="3457" actId="207"/>
          <ac:spMkLst>
            <pc:docMk/>
            <pc:sldMk cId="1624347137" sldId="268"/>
            <ac:spMk id="2" creationId="{ECC0AF89-804C-4707-B68C-EEA2BAD5BD73}"/>
          </ac:spMkLst>
        </pc:spChg>
        <pc:spChg chg="mod">
          <ac:chgData name="Olwen Smith" userId="f7ef7e3a8b12a5f6" providerId="LiveId" clId="{F16C10C5-0A07-4155-BC88-12CC45FF33EE}" dt="2019-04-26T03:23:01.120" v="3582" actId="14100"/>
          <ac:spMkLst>
            <pc:docMk/>
            <pc:sldMk cId="1624347137" sldId="268"/>
            <ac:spMk id="3" creationId="{F477CDDE-C11B-40B9-837E-4D4F8F1ACC10}"/>
          </ac:spMkLst>
        </pc:spChg>
        <pc:picChg chg="add mod">
          <ac:chgData name="Olwen Smith" userId="f7ef7e3a8b12a5f6" providerId="LiveId" clId="{F16C10C5-0A07-4155-BC88-12CC45FF33EE}" dt="2019-04-25T21:58:02.149" v="3323" actId="1076"/>
          <ac:picMkLst>
            <pc:docMk/>
            <pc:sldMk cId="1624347137" sldId="268"/>
            <ac:picMk id="4" creationId="{BF5A3066-73DE-49D9-93D0-3A962CE808D6}"/>
          </ac:picMkLst>
        </pc:picChg>
      </pc:sldChg>
      <pc:sldChg chg="addSp modSp add setBg">
        <pc:chgData name="Olwen Smith" userId="f7ef7e3a8b12a5f6" providerId="LiveId" clId="{F16C10C5-0A07-4155-BC88-12CC45FF33EE}" dt="2019-04-26T01:56:23.589" v="3485"/>
        <pc:sldMkLst>
          <pc:docMk/>
          <pc:sldMk cId="3921206590" sldId="269"/>
        </pc:sldMkLst>
        <pc:spChg chg="mod">
          <ac:chgData name="Olwen Smith" userId="f7ef7e3a8b12a5f6" providerId="LiveId" clId="{F16C10C5-0A07-4155-BC88-12CC45FF33EE}" dt="2019-04-26T01:54:50.612" v="3476" actId="255"/>
          <ac:spMkLst>
            <pc:docMk/>
            <pc:sldMk cId="3921206590" sldId="269"/>
            <ac:spMk id="2" creationId="{B35016F4-82D4-43D7-9B57-6784AE4A437D}"/>
          </ac:spMkLst>
        </pc:spChg>
        <pc:spChg chg="mod">
          <ac:chgData name="Olwen Smith" userId="f7ef7e3a8b12a5f6" providerId="LiveId" clId="{F16C10C5-0A07-4155-BC88-12CC45FF33EE}" dt="2019-04-21T00:49:57.576" v="1912" actId="20577"/>
          <ac:spMkLst>
            <pc:docMk/>
            <pc:sldMk cId="3921206590" sldId="269"/>
            <ac:spMk id="3" creationId="{37F8073D-439F-4985-B079-A96600D2119F}"/>
          </ac:spMkLst>
        </pc:spChg>
        <pc:picChg chg="add mod">
          <ac:chgData name="Olwen Smith" userId="f7ef7e3a8b12a5f6" providerId="LiveId" clId="{F16C10C5-0A07-4155-BC88-12CC45FF33EE}" dt="2019-04-25T21:58:45.325" v="3329" actId="1076"/>
          <ac:picMkLst>
            <pc:docMk/>
            <pc:sldMk cId="3921206590" sldId="269"/>
            <ac:picMk id="4" creationId="{41C0FEC3-68C3-4753-830D-560B91E3EE19}"/>
          </ac:picMkLst>
        </pc:picChg>
      </pc:sldChg>
      <pc:sldChg chg="addSp modSp add ord setBg">
        <pc:chgData name="Olwen Smith" userId="f7ef7e3a8b12a5f6" providerId="LiveId" clId="{F16C10C5-0A07-4155-BC88-12CC45FF33EE}" dt="2019-04-26T01:56:23.589" v="3485"/>
        <pc:sldMkLst>
          <pc:docMk/>
          <pc:sldMk cId="446989794" sldId="270"/>
        </pc:sldMkLst>
        <pc:spChg chg="mod">
          <ac:chgData name="Olwen Smith" userId="f7ef7e3a8b12a5f6" providerId="LiveId" clId="{F16C10C5-0A07-4155-BC88-12CC45FF33EE}" dt="2019-04-26T01:36:17.379" v="3464" actId="207"/>
          <ac:spMkLst>
            <pc:docMk/>
            <pc:sldMk cId="446989794" sldId="270"/>
            <ac:spMk id="2" creationId="{BB9B350A-6B38-48D8-BDAA-2A3D26992251}"/>
          </ac:spMkLst>
        </pc:spChg>
        <pc:spChg chg="mod">
          <ac:chgData name="Olwen Smith" userId="f7ef7e3a8b12a5f6" providerId="LiveId" clId="{F16C10C5-0A07-4155-BC88-12CC45FF33EE}" dt="2019-04-25T22:10:13.630" v="3442" actId="14100"/>
          <ac:spMkLst>
            <pc:docMk/>
            <pc:sldMk cId="446989794" sldId="270"/>
            <ac:spMk id="3" creationId="{D8B408B2-BB62-4ACB-8C84-A722F3AFB9CE}"/>
          </ac:spMkLst>
        </pc:spChg>
        <pc:picChg chg="add mod">
          <ac:chgData name="Olwen Smith" userId="f7ef7e3a8b12a5f6" providerId="LiveId" clId="{F16C10C5-0A07-4155-BC88-12CC45FF33EE}" dt="2019-04-25T21:59:15.253" v="3334" actId="1076"/>
          <ac:picMkLst>
            <pc:docMk/>
            <pc:sldMk cId="446989794" sldId="270"/>
            <ac:picMk id="4" creationId="{5669B21C-1456-453F-B595-84EF0C4C3F29}"/>
          </ac:picMkLst>
        </pc:picChg>
      </pc:sldChg>
      <pc:sldChg chg="addSp delSp modSp add setBg">
        <pc:chgData name="Olwen Smith" userId="f7ef7e3a8b12a5f6" providerId="LiveId" clId="{F16C10C5-0A07-4155-BC88-12CC45FF33EE}" dt="2019-04-26T02:43:33.495" v="3513" actId="6549"/>
        <pc:sldMkLst>
          <pc:docMk/>
          <pc:sldMk cId="2796625963" sldId="271"/>
        </pc:sldMkLst>
        <pc:spChg chg="mod">
          <ac:chgData name="Olwen Smith" userId="f7ef7e3a8b12a5f6" providerId="LiveId" clId="{F16C10C5-0A07-4155-BC88-12CC45FF33EE}" dt="2019-04-26T02:43:33.495" v="3513" actId="6549"/>
          <ac:spMkLst>
            <pc:docMk/>
            <pc:sldMk cId="2796625963" sldId="271"/>
            <ac:spMk id="2" creationId="{0BA9054B-30E6-40EB-B95E-0D0386A67F3E}"/>
          </ac:spMkLst>
        </pc:spChg>
        <pc:spChg chg="del">
          <ac:chgData name="Olwen Smith" userId="f7ef7e3a8b12a5f6" providerId="LiveId" clId="{F16C10C5-0A07-4155-BC88-12CC45FF33EE}" dt="2019-04-24T22:12:55.758" v="2480"/>
          <ac:spMkLst>
            <pc:docMk/>
            <pc:sldMk cId="2796625963" sldId="271"/>
            <ac:spMk id="3" creationId="{4E501674-15BA-4D17-AD92-234382FCBC70}"/>
          </ac:spMkLst>
        </pc:spChg>
        <pc:picChg chg="add mod">
          <ac:chgData name="Olwen Smith" userId="f7ef7e3a8b12a5f6" providerId="LiveId" clId="{F16C10C5-0A07-4155-BC88-12CC45FF33EE}" dt="2019-04-25T22:01:08.390" v="3352" actId="1076"/>
          <ac:picMkLst>
            <pc:docMk/>
            <pc:sldMk cId="2796625963" sldId="271"/>
            <ac:picMk id="4" creationId="{CFAD9C7C-3293-44F5-A5D3-001DAB01B928}"/>
          </ac:picMkLst>
        </pc:picChg>
        <pc:picChg chg="add mod">
          <ac:chgData name="Olwen Smith" userId="f7ef7e3a8b12a5f6" providerId="LiveId" clId="{F16C10C5-0A07-4155-BC88-12CC45FF33EE}" dt="2019-04-26T01:58:45.241" v="3508" actId="14100"/>
          <ac:picMkLst>
            <pc:docMk/>
            <pc:sldMk cId="2796625963" sldId="271"/>
            <ac:picMk id="5" creationId="{7298D114-4EC3-4AE0-8EF8-0D28FE926378}"/>
          </ac:picMkLst>
        </pc:picChg>
      </pc:sldChg>
      <pc:sldChg chg="addSp modSp add setBg">
        <pc:chgData name="Olwen Smith" userId="f7ef7e3a8b12a5f6" providerId="LiveId" clId="{F16C10C5-0A07-4155-BC88-12CC45FF33EE}" dt="2019-04-26T02:46:15.853" v="3579" actId="27636"/>
        <pc:sldMkLst>
          <pc:docMk/>
          <pc:sldMk cId="1202909608" sldId="272"/>
        </pc:sldMkLst>
        <pc:spChg chg="mod">
          <ac:chgData name="Olwen Smith" userId="f7ef7e3a8b12a5f6" providerId="LiveId" clId="{F16C10C5-0A07-4155-BC88-12CC45FF33EE}" dt="2019-04-26T02:46:15.853" v="3579" actId="27636"/>
          <ac:spMkLst>
            <pc:docMk/>
            <pc:sldMk cId="1202909608" sldId="272"/>
            <ac:spMk id="2" creationId="{2DF2EF60-1BBA-444C-834B-A34C577D2113}"/>
          </ac:spMkLst>
        </pc:spChg>
        <pc:spChg chg="mod">
          <ac:chgData name="Olwen Smith" userId="f7ef7e3a8b12a5f6" providerId="LiveId" clId="{F16C10C5-0A07-4155-BC88-12CC45FF33EE}" dt="2019-04-26T02:45:47.653" v="3573" actId="27636"/>
          <ac:spMkLst>
            <pc:docMk/>
            <pc:sldMk cId="1202909608" sldId="272"/>
            <ac:spMk id="3" creationId="{C42D5E69-3BEB-428A-9297-85C3AEA83CCA}"/>
          </ac:spMkLst>
        </pc:spChg>
        <pc:picChg chg="add mod">
          <ac:chgData name="Olwen Smith" userId="f7ef7e3a8b12a5f6" providerId="LiveId" clId="{F16C10C5-0A07-4155-BC88-12CC45FF33EE}" dt="2019-04-25T22:06:03.076" v="3412" actId="1076"/>
          <ac:picMkLst>
            <pc:docMk/>
            <pc:sldMk cId="1202909608" sldId="272"/>
            <ac:picMk id="4" creationId="{1B10AC3A-EF31-42FA-B9C3-56144E389312}"/>
          </ac:picMkLst>
        </pc:picChg>
      </pc:sldChg>
      <pc:sldMasterChg chg="setBg modSldLayout">
        <pc:chgData name="Olwen Smith" userId="f7ef7e3a8b12a5f6" providerId="LiveId" clId="{F16C10C5-0A07-4155-BC88-12CC45FF33EE}" dt="2019-04-26T01:56:23.589" v="3485"/>
        <pc:sldMasterMkLst>
          <pc:docMk/>
          <pc:sldMasterMk cId="3865256948" sldId="2147483648"/>
        </pc:sldMasterMkLst>
        <pc:sldLayoutChg chg="setBg">
          <pc:chgData name="Olwen Smith" userId="f7ef7e3a8b12a5f6" providerId="LiveId" clId="{F16C10C5-0A07-4155-BC88-12CC45FF33EE}" dt="2019-04-26T01:56:23.589" v="3485"/>
          <pc:sldLayoutMkLst>
            <pc:docMk/>
            <pc:sldMasterMk cId="3865256948" sldId="2147483648"/>
            <pc:sldLayoutMk cId="1096202211" sldId="2147483649"/>
          </pc:sldLayoutMkLst>
        </pc:sldLayoutChg>
        <pc:sldLayoutChg chg="setBg">
          <pc:chgData name="Olwen Smith" userId="f7ef7e3a8b12a5f6" providerId="LiveId" clId="{F16C10C5-0A07-4155-BC88-12CC45FF33EE}" dt="2019-04-26T01:56:23.589" v="3485"/>
          <pc:sldLayoutMkLst>
            <pc:docMk/>
            <pc:sldMasterMk cId="3865256948" sldId="2147483648"/>
            <pc:sldLayoutMk cId="1082235524" sldId="2147483650"/>
          </pc:sldLayoutMkLst>
        </pc:sldLayoutChg>
        <pc:sldLayoutChg chg="setBg">
          <pc:chgData name="Olwen Smith" userId="f7ef7e3a8b12a5f6" providerId="LiveId" clId="{F16C10C5-0A07-4155-BC88-12CC45FF33EE}" dt="2019-04-26T01:56:23.589" v="3485"/>
          <pc:sldLayoutMkLst>
            <pc:docMk/>
            <pc:sldMasterMk cId="3865256948" sldId="2147483648"/>
            <pc:sldLayoutMk cId="789722573" sldId="2147483651"/>
          </pc:sldLayoutMkLst>
        </pc:sldLayoutChg>
        <pc:sldLayoutChg chg="setBg">
          <pc:chgData name="Olwen Smith" userId="f7ef7e3a8b12a5f6" providerId="LiveId" clId="{F16C10C5-0A07-4155-BC88-12CC45FF33EE}" dt="2019-04-26T01:56:23.589" v="3485"/>
          <pc:sldLayoutMkLst>
            <pc:docMk/>
            <pc:sldMasterMk cId="3865256948" sldId="2147483648"/>
            <pc:sldLayoutMk cId="1128013544" sldId="2147483652"/>
          </pc:sldLayoutMkLst>
        </pc:sldLayoutChg>
        <pc:sldLayoutChg chg="setBg">
          <pc:chgData name="Olwen Smith" userId="f7ef7e3a8b12a5f6" providerId="LiveId" clId="{F16C10C5-0A07-4155-BC88-12CC45FF33EE}" dt="2019-04-26T01:56:23.589" v="3485"/>
          <pc:sldLayoutMkLst>
            <pc:docMk/>
            <pc:sldMasterMk cId="3865256948" sldId="2147483648"/>
            <pc:sldLayoutMk cId="3672608650" sldId="2147483653"/>
          </pc:sldLayoutMkLst>
        </pc:sldLayoutChg>
        <pc:sldLayoutChg chg="setBg">
          <pc:chgData name="Olwen Smith" userId="f7ef7e3a8b12a5f6" providerId="LiveId" clId="{F16C10C5-0A07-4155-BC88-12CC45FF33EE}" dt="2019-04-26T01:56:23.589" v="3485"/>
          <pc:sldLayoutMkLst>
            <pc:docMk/>
            <pc:sldMasterMk cId="3865256948" sldId="2147483648"/>
            <pc:sldLayoutMk cId="3591525850" sldId="2147483654"/>
          </pc:sldLayoutMkLst>
        </pc:sldLayoutChg>
        <pc:sldLayoutChg chg="setBg">
          <pc:chgData name="Olwen Smith" userId="f7ef7e3a8b12a5f6" providerId="LiveId" clId="{F16C10C5-0A07-4155-BC88-12CC45FF33EE}" dt="2019-04-26T01:56:23.589" v="3485"/>
          <pc:sldLayoutMkLst>
            <pc:docMk/>
            <pc:sldMasterMk cId="3865256948" sldId="2147483648"/>
            <pc:sldLayoutMk cId="207443345" sldId="2147483655"/>
          </pc:sldLayoutMkLst>
        </pc:sldLayoutChg>
        <pc:sldLayoutChg chg="setBg">
          <pc:chgData name="Olwen Smith" userId="f7ef7e3a8b12a5f6" providerId="LiveId" clId="{F16C10C5-0A07-4155-BC88-12CC45FF33EE}" dt="2019-04-26T01:56:23.589" v="3485"/>
          <pc:sldLayoutMkLst>
            <pc:docMk/>
            <pc:sldMasterMk cId="3865256948" sldId="2147483648"/>
            <pc:sldLayoutMk cId="1980421717" sldId="2147483656"/>
          </pc:sldLayoutMkLst>
        </pc:sldLayoutChg>
        <pc:sldLayoutChg chg="setBg">
          <pc:chgData name="Olwen Smith" userId="f7ef7e3a8b12a5f6" providerId="LiveId" clId="{F16C10C5-0A07-4155-BC88-12CC45FF33EE}" dt="2019-04-26T01:56:23.589" v="3485"/>
          <pc:sldLayoutMkLst>
            <pc:docMk/>
            <pc:sldMasterMk cId="3865256948" sldId="2147483648"/>
            <pc:sldLayoutMk cId="2276980439" sldId="2147483657"/>
          </pc:sldLayoutMkLst>
        </pc:sldLayoutChg>
        <pc:sldLayoutChg chg="setBg">
          <pc:chgData name="Olwen Smith" userId="f7ef7e3a8b12a5f6" providerId="LiveId" clId="{F16C10C5-0A07-4155-BC88-12CC45FF33EE}" dt="2019-04-26T01:56:23.589" v="3485"/>
          <pc:sldLayoutMkLst>
            <pc:docMk/>
            <pc:sldMasterMk cId="3865256948" sldId="2147483648"/>
            <pc:sldLayoutMk cId="1930035410" sldId="2147483658"/>
          </pc:sldLayoutMkLst>
        </pc:sldLayoutChg>
        <pc:sldLayoutChg chg="setBg">
          <pc:chgData name="Olwen Smith" userId="f7ef7e3a8b12a5f6" providerId="LiveId" clId="{F16C10C5-0A07-4155-BC88-12CC45FF33EE}" dt="2019-04-26T01:56:23.589" v="3485"/>
          <pc:sldLayoutMkLst>
            <pc:docMk/>
            <pc:sldMasterMk cId="3865256948" sldId="2147483648"/>
            <pc:sldLayoutMk cId="2580779172"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9366A-0438-43A0-AD1D-81E290AA1C63}" type="datetimeFigureOut">
              <a:rPr lang="en-AU" smtClean="0"/>
              <a:t>26/04/2019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E8A085-5241-45FB-9F82-FC88496B713C}" type="slidenum">
              <a:rPr lang="en-AU" smtClean="0"/>
              <a:t>‹#›</a:t>
            </a:fld>
            <a:endParaRPr lang="en-AU"/>
          </a:p>
        </p:txBody>
      </p:sp>
    </p:spTree>
    <p:extLst>
      <p:ext uri="{BB962C8B-B14F-4D97-AF65-F5344CB8AC3E}">
        <p14:creationId xmlns:p14="http://schemas.microsoft.com/office/powerpoint/2010/main" val="3738507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5E8A085-5241-45FB-9F82-FC88496B713C}" type="slidenum">
              <a:rPr lang="en-AU" smtClean="0"/>
              <a:t>9</a:t>
            </a:fld>
            <a:endParaRPr lang="en-AU"/>
          </a:p>
        </p:txBody>
      </p:sp>
    </p:spTree>
    <p:extLst>
      <p:ext uri="{BB962C8B-B14F-4D97-AF65-F5344CB8AC3E}">
        <p14:creationId xmlns:p14="http://schemas.microsoft.com/office/powerpoint/2010/main" val="2808977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9CC63-3278-4BC5-974E-56C889AB06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3CF4F995-DFF4-43DF-A080-639860F9D0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3E5816C6-8674-41DB-8657-373AAE1183B9}"/>
              </a:ext>
            </a:extLst>
          </p:cNvPr>
          <p:cNvSpPr>
            <a:spLocks noGrp="1"/>
          </p:cNvSpPr>
          <p:nvPr>
            <p:ph type="dt" sz="half" idx="10"/>
          </p:nvPr>
        </p:nvSpPr>
        <p:spPr/>
        <p:txBody>
          <a:bodyPr/>
          <a:lstStyle/>
          <a:p>
            <a:fld id="{411B65C5-46B0-466E-AE0F-1A0444B45D14}" type="datetimeFigureOut">
              <a:rPr lang="en-AU" smtClean="0"/>
              <a:t>26/04/2019</a:t>
            </a:fld>
            <a:endParaRPr lang="en-AU"/>
          </a:p>
        </p:txBody>
      </p:sp>
      <p:sp>
        <p:nvSpPr>
          <p:cNvPr id="5" name="Footer Placeholder 4">
            <a:extLst>
              <a:ext uri="{FF2B5EF4-FFF2-40B4-BE49-F238E27FC236}">
                <a16:creationId xmlns:a16="http://schemas.microsoft.com/office/drawing/2014/main" id="{668F5C7F-0B53-42F8-A887-5382D5F435A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33F1C88-0FDA-42A9-9514-02097605520E}"/>
              </a:ext>
            </a:extLst>
          </p:cNvPr>
          <p:cNvSpPr>
            <a:spLocks noGrp="1"/>
          </p:cNvSpPr>
          <p:nvPr>
            <p:ph type="sldNum" sz="quarter" idx="12"/>
          </p:nvPr>
        </p:nvSpPr>
        <p:spPr/>
        <p:txBody>
          <a:bodyPr/>
          <a:lstStyle/>
          <a:p>
            <a:fld id="{C891C780-885C-41E2-8D77-EC3016777266}" type="slidenum">
              <a:rPr lang="en-AU" smtClean="0"/>
              <a:t>‹#›</a:t>
            </a:fld>
            <a:endParaRPr lang="en-AU"/>
          </a:p>
        </p:txBody>
      </p:sp>
    </p:spTree>
    <p:extLst>
      <p:ext uri="{BB962C8B-B14F-4D97-AF65-F5344CB8AC3E}">
        <p14:creationId xmlns:p14="http://schemas.microsoft.com/office/powerpoint/2010/main" val="1096202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1E347-3BE1-4893-A64F-B533D1714F2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726F582-ECF6-46C3-B234-8962C07868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6CE84DE-08BB-4A8B-8295-838A24D76F7B}"/>
              </a:ext>
            </a:extLst>
          </p:cNvPr>
          <p:cNvSpPr>
            <a:spLocks noGrp="1"/>
          </p:cNvSpPr>
          <p:nvPr>
            <p:ph type="dt" sz="half" idx="10"/>
          </p:nvPr>
        </p:nvSpPr>
        <p:spPr/>
        <p:txBody>
          <a:bodyPr/>
          <a:lstStyle/>
          <a:p>
            <a:fld id="{411B65C5-46B0-466E-AE0F-1A0444B45D14}" type="datetimeFigureOut">
              <a:rPr lang="en-AU" smtClean="0"/>
              <a:t>26/04/2019</a:t>
            </a:fld>
            <a:endParaRPr lang="en-AU"/>
          </a:p>
        </p:txBody>
      </p:sp>
      <p:sp>
        <p:nvSpPr>
          <p:cNvPr id="5" name="Footer Placeholder 4">
            <a:extLst>
              <a:ext uri="{FF2B5EF4-FFF2-40B4-BE49-F238E27FC236}">
                <a16:creationId xmlns:a16="http://schemas.microsoft.com/office/drawing/2014/main" id="{45C93846-5839-485E-A32A-A53327C98E4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5718154-3AEF-4E84-A784-7CD579FE3C7B}"/>
              </a:ext>
            </a:extLst>
          </p:cNvPr>
          <p:cNvSpPr>
            <a:spLocks noGrp="1"/>
          </p:cNvSpPr>
          <p:nvPr>
            <p:ph type="sldNum" sz="quarter" idx="12"/>
          </p:nvPr>
        </p:nvSpPr>
        <p:spPr/>
        <p:txBody>
          <a:bodyPr/>
          <a:lstStyle/>
          <a:p>
            <a:fld id="{C891C780-885C-41E2-8D77-EC3016777266}" type="slidenum">
              <a:rPr lang="en-AU" smtClean="0"/>
              <a:t>‹#›</a:t>
            </a:fld>
            <a:endParaRPr lang="en-AU"/>
          </a:p>
        </p:txBody>
      </p:sp>
    </p:spTree>
    <p:extLst>
      <p:ext uri="{BB962C8B-B14F-4D97-AF65-F5344CB8AC3E}">
        <p14:creationId xmlns:p14="http://schemas.microsoft.com/office/powerpoint/2010/main" val="1930035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995069-1288-47FA-BB24-9BAA46867A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F38E5FA-5706-4D8B-91AF-19015D1FD2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04B9E27-60F0-43C0-A4CB-4420D128FD02}"/>
              </a:ext>
            </a:extLst>
          </p:cNvPr>
          <p:cNvSpPr>
            <a:spLocks noGrp="1"/>
          </p:cNvSpPr>
          <p:nvPr>
            <p:ph type="dt" sz="half" idx="10"/>
          </p:nvPr>
        </p:nvSpPr>
        <p:spPr/>
        <p:txBody>
          <a:bodyPr/>
          <a:lstStyle/>
          <a:p>
            <a:fld id="{411B65C5-46B0-466E-AE0F-1A0444B45D14}" type="datetimeFigureOut">
              <a:rPr lang="en-AU" smtClean="0"/>
              <a:t>26/04/2019</a:t>
            </a:fld>
            <a:endParaRPr lang="en-AU"/>
          </a:p>
        </p:txBody>
      </p:sp>
      <p:sp>
        <p:nvSpPr>
          <p:cNvPr id="5" name="Footer Placeholder 4">
            <a:extLst>
              <a:ext uri="{FF2B5EF4-FFF2-40B4-BE49-F238E27FC236}">
                <a16:creationId xmlns:a16="http://schemas.microsoft.com/office/drawing/2014/main" id="{5F30EEBE-301C-4E64-BC68-855B3135EFC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3FA090A-5782-44AC-A229-AE0808F1DE8F}"/>
              </a:ext>
            </a:extLst>
          </p:cNvPr>
          <p:cNvSpPr>
            <a:spLocks noGrp="1"/>
          </p:cNvSpPr>
          <p:nvPr>
            <p:ph type="sldNum" sz="quarter" idx="12"/>
          </p:nvPr>
        </p:nvSpPr>
        <p:spPr/>
        <p:txBody>
          <a:bodyPr/>
          <a:lstStyle/>
          <a:p>
            <a:fld id="{C891C780-885C-41E2-8D77-EC3016777266}" type="slidenum">
              <a:rPr lang="en-AU" smtClean="0"/>
              <a:t>‹#›</a:t>
            </a:fld>
            <a:endParaRPr lang="en-AU"/>
          </a:p>
        </p:txBody>
      </p:sp>
    </p:spTree>
    <p:extLst>
      <p:ext uri="{BB962C8B-B14F-4D97-AF65-F5344CB8AC3E}">
        <p14:creationId xmlns:p14="http://schemas.microsoft.com/office/powerpoint/2010/main" val="2580779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140D5-5113-4995-B030-4312DC5B751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5E9DB2E-1D44-4E4E-922A-C649D3FAB1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9F8D10B-8D97-4D1C-9F20-4F85433484B3}"/>
              </a:ext>
            </a:extLst>
          </p:cNvPr>
          <p:cNvSpPr>
            <a:spLocks noGrp="1"/>
          </p:cNvSpPr>
          <p:nvPr>
            <p:ph type="dt" sz="half" idx="10"/>
          </p:nvPr>
        </p:nvSpPr>
        <p:spPr/>
        <p:txBody>
          <a:bodyPr/>
          <a:lstStyle/>
          <a:p>
            <a:fld id="{411B65C5-46B0-466E-AE0F-1A0444B45D14}" type="datetimeFigureOut">
              <a:rPr lang="en-AU" smtClean="0"/>
              <a:t>26/04/2019</a:t>
            </a:fld>
            <a:endParaRPr lang="en-AU"/>
          </a:p>
        </p:txBody>
      </p:sp>
      <p:sp>
        <p:nvSpPr>
          <p:cNvPr id="5" name="Footer Placeholder 4">
            <a:extLst>
              <a:ext uri="{FF2B5EF4-FFF2-40B4-BE49-F238E27FC236}">
                <a16:creationId xmlns:a16="http://schemas.microsoft.com/office/drawing/2014/main" id="{3D70FCE4-6573-4F42-9A29-63DF1ADCE91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D7287EB-6258-4BF1-B767-C4671AD7C7FC}"/>
              </a:ext>
            </a:extLst>
          </p:cNvPr>
          <p:cNvSpPr>
            <a:spLocks noGrp="1"/>
          </p:cNvSpPr>
          <p:nvPr>
            <p:ph type="sldNum" sz="quarter" idx="12"/>
          </p:nvPr>
        </p:nvSpPr>
        <p:spPr/>
        <p:txBody>
          <a:bodyPr/>
          <a:lstStyle/>
          <a:p>
            <a:fld id="{C891C780-885C-41E2-8D77-EC3016777266}" type="slidenum">
              <a:rPr lang="en-AU" smtClean="0"/>
              <a:t>‹#›</a:t>
            </a:fld>
            <a:endParaRPr lang="en-AU"/>
          </a:p>
        </p:txBody>
      </p:sp>
    </p:spTree>
    <p:extLst>
      <p:ext uri="{BB962C8B-B14F-4D97-AF65-F5344CB8AC3E}">
        <p14:creationId xmlns:p14="http://schemas.microsoft.com/office/powerpoint/2010/main" val="1082235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F7BD9-5B77-4724-8762-EC1AE79365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BCC754C6-680B-4E0B-85B1-827065236E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E513A1-AF79-44F9-8EB3-37D279DE4A2A}"/>
              </a:ext>
            </a:extLst>
          </p:cNvPr>
          <p:cNvSpPr>
            <a:spLocks noGrp="1"/>
          </p:cNvSpPr>
          <p:nvPr>
            <p:ph type="dt" sz="half" idx="10"/>
          </p:nvPr>
        </p:nvSpPr>
        <p:spPr/>
        <p:txBody>
          <a:bodyPr/>
          <a:lstStyle/>
          <a:p>
            <a:fld id="{411B65C5-46B0-466E-AE0F-1A0444B45D14}" type="datetimeFigureOut">
              <a:rPr lang="en-AU" smtClean="0"/>
              <a:t>26/04/2019</a:t>
            </a:fld>
            <a:endParaRPr lang="en-AU"/>
          </a:p>
        </p:txBody>
      </p:sp>
      <p:sp>
        <p:nvSpPr>
          <p:cNvPr id="5" name="Footer Placeholder 4">
            <a:extLst>
              <a:ext uri="{FF2B5EF4-FFF2-40B4-BE49-F238E27FC236}">
                <a16:creationId xmlns:a16="http://schemas.microsoft.com/office/drawing/2014/main" id="{B85234A4-CAA3-4B42-BD2D-0D98C1EC2DA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4128DAC-D31C-4CC9-80A8-5EFB6CA2F2C7}"/>
              </a:ext>
            </a:extLst>
          </p:cNvPr>
          <p:cNvSpPr>
            <a:spLocks noGrp="1"/>
          </p:cNvSpPr>
          <p:nvPr>
            <p:ph type="sldNum" sz="quarter" idx="12"/>
          </p:nvPr>
        </p:nvSpPr>
        <p:spPr/>
        <p:txBody>
          <a:bodyPr/>
          <a:lstStyle/>
          <a:p>
            <a:fld id="{C891C780-885C-41E2-8D77-EC3016777266}" type="slidenum">
              <a:rPr lang="en-AU" smtClean="0"/>
              <a:t>‹#›</a:t>
            </a:fld>
            <a:endParaRPr lang="en-AU"/>
          </a:p>
        </p:txBody>
      </p:sp>
    </p:spTree>
    <p:extLst>
      <p:ext uri="{BB962C8B-B14F-4D97-AF65-F5344CB8AC3E}">
        <p14:creationId xmlns:p14="http://schemas.microsoft.com/office/powerpoint/2010/main" val="789722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6D8BF-B458-492A-B8C9-BC50430666F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E505BA9-A0C1-47A1-8BE1-53BBC3017C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E6EB4F1-4810-4062-9564-C9B6526985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1AF8A98E-5376-4259-AA42-9EAA08572E35}"/>
              </a:ext>
            </a:extLst>
          </p:cNvPr>
          <p:cNvSpPr>
            <a:spLocks noGrp="1"/>
          </p:cNvSpPr>
          <p:nvPr>
            <p:ph type="dt" sz="half" idx="10"/>
          </p:nvPr>
        </p:nvSpPr>
        <p:spPr/>
        <p:txBody>
          <a:bodyPr/>
          <a:lstStyle/>
          <a:p>
            <a:fld id="{411B65C5-46B0-466E-AE0F-1A0444B45D14}" type="datetimeFigureOut">
              <a:rPr lang="en-AU" smtClean="0"/>
              <a:t>26/04/2019</a:t>
            </a:fld>
            <a:endParaRPr lang="en-AU"/>
          </a:p>
        </p:txBody>
      </p:sp>
      <p:sp>
        <p:nvSpPr>
          <p:cNvPr id="6" name="Footer Placeholder 5">
            <a:extLst>
              <a:ext uri="{FF2B5EF4-FFF2-40B4-BE49-F238E27FC236}">
                <a16:creationId xmlns:a16="http://schemas.microsoft.com/office/drawing/2014/main" id="{A002A4E5-00C7-4DF4-AEA9-1CCB6DDCEBF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CA94CEE-B6A8-4BE1-B539-42071FC1F92D}"/>
              </a:ext>
            </a:extLst>
          </p:cNvPr>
          <p:cNvSpPr>
            <a:spLocks noGrp="1"/>
          </p:cNvSpPr>
          <p:nvPr>
            <p:ph type="sldNum" sz="quarter" idx="12"/>
          </p:nvPr>
        </p:nvSpPr>
        <p:spPr/>
        <p:txBody>
          <a:bodyPr/>
          <a:lstStyle/>
          <a:p>
            <a:fld id="{C891C780-885C-41E2-8D77-EC3016777266}" type="slidenum">
              <a:rPr lang="en-AU" smtClean="0"/>
              <a:t>‹#›</a:t>
            </a:fld>
            <a:endParaRPr lang="en-AU"/>
          </a:p>
        </p:txBody>
      </p:sp>
    </p:spTree>
    <p:extLst>
      <p:ext uri="{BB962C8B-B14F-4D97-AF65-F5344CB8AC3E}">
        <p14:creationId xmlns:p14="http://schemas.microsoft.com/office/powerpoint/2010/main" val="1128013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3B71-539D-4F09-B5F7-36EF9FE6E098}"/>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7ADEE11-A880-40B4-AD9A-456F3F39E8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E3C5F2-9A02-4721-8DC2-8ECD9052A0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C08F518-E5DE-449E-8BF7-9265B9A53B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29DAC1-6D14-4CC0-AA29-4AE2B65F4D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A51846B-37D5-400B-8AFA-1F2C033BF225}"/>
              </a:ext>
            </a:extLst>
          </p:cNvPr>
          <p:cNvSpPr>
            <a:spLocks noGrp="1"/>
          </p:cNvSpPr>
          <p:nvPr>
            <p:ph type="dt" sz="half" idx="10"/>
          </p:nvPr>
        </p:nvSpPr>
        <p:spPr/>
        <p:txBody>
          <a:bodyPr/>
          <a:lstStyle/>
          <a:p>
            <a:fld id="{411B65C5-46B0-466E-AE0F-1A0444B45D14}" type="datetimeFigureOut">
              <a:rPr lang="en-AU" smtClean="0"/>
              <a:t>26/04/2019</a:t>
            </a:fld>
            <a:endParaRPr lang="en-AU"/>
          </a:p>
        </p:txBody>
      </p:sp>
      <p:sp>
        <p:nvSpPr>
          <p:cNvPr id="8" name="Footer Placeholder 7">
            <a:extLst>
              <a:ext uri="{FF2B5EF4-FFF2-40B4-BE49-F238E27FC236}">
                <a16:creationId xmlns:a16="http://schemas.microsoft.com/office/drawing/2014/main" id="{09ACD632-C140-497D-A6C4-CF2D42FCA06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2F8E8DB4-0FD2-4777-9047-BC44FA90FA25}"/>
              </a:ext>
            </a:extLst>
          </p:cNvPr>
          <p:cNvSpPr>
            <a:spLocks noGrp="1"/>
          </p:cNvSpPr>
          <p:nvPr>
            <p:ph type="sldNum" sz="quarter" idx="12"/>
          </p:nvPr>
        </p:nvSpPr>
        <p:spPr/>
        <p:txBody>
          <a:bodyPr/>
          <a:lstStyle/>
          <a:p>
            <a:fld id="{C891C780-885C-41E2-8D77-EC3016777266}" type="slidenum">
              <a:rPr lang="en-AU" smtClean="0"/>
              <a:t>‹#›</a:t>
            </a:fld>
            <a:endParaRPr lang="en-AU"/>
          </a:p>
        </p:txBody>
      </p:sp>
    </p:spTree>
    <p:extLst>
      <p:ext uri="{BB962C8B-B14F-4D97-AF65-F5344CB8AC3E}">
        <p14:creationId xmlns:p14="http://schemas.microsoft.com/office/powerpoint/2010/main" val="3672608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56899-F49D-485C-AB46-D6B1E84E4B2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1A97FCF-5FD1-4EBC-8A3D-C73B3BFB29B0}"/>
              </a:ext>
            </a:extLst>
          </p:cNvPr>
          <p:cNvSpPr>
            <a:spLocks noGrp="1"/>
          </p:cNvSpPr>
          <p:nvPr>
            <p:ph type="dt" sz="half" idx="10"/>
          </p:nvPr>
        </p:nvSpPr>
        <p:spPr/>
        <p:txBody>
          <a:bodyPr/>
          <a:lstStyle/>
          <a:p>
            <a:fld id="{411B65C5-46B0-466E-AE0F-1A0444B45D14}" type="datetimeFigureOut">
              <a:rPr lang="en-AU" smtClean="0"/>
              <a:t>26/04/2019</a:t>
            </a:fld>
            <a:endParaRPr lang="en-AU"/>
          </a:p>
        </p:txBody>
      </p:sp>
      <p:sp>
        <p:nvSpPr>
          <p:cNvPr id="4" name="Footer Placeholder 3">
            <a:extLst>
              <a:ext uri="{FF2B5EF4-FFF2-40B4-BE49-F238E27FC236}">
                <a16:creationId xmlns:a16="http://schemas.microsoft.com/office/drawing/2014/main" id="{02B96468-533C-4B9B-97CD-D698248C2F8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22BD029C-0368-471E-AF29-ECAEBD6BA4A7}"/>
              </a:ext>
            </a:extLst>
          </p:cNvPr>
          <p:cNvSpPr>
            <a:spLocks noGrp="1"/>
          </p:cNvSpPr>
          <p:nvPr>
            <p:ph type="sldNum" sz="quarter" idx="12"/>
          </p:nvPr>
        </p:nvSpPr>
        <p:spPr/>
        <p:txBody>
          <a:bodyPr/>
          <a:lstStyle/>
          <a:p>
            <a:fld id="{C891C780-885C-41E2-8D77-EC3016777266}" type="slidenum">
              <a:rPr lang="en-AU" smtClean="0"/>
              <a:t>‹#›</a:t>
            </a:fld>
            <a:endParaRPr lang="en-AU"/>
          </a:p>
        </p:txBody>
      </p:sp>
    </p:spTree>
    <p:extLst>
      <p:ext uri="{BB962C8B-B14F-4D97-AF65-F5344CB8AC3E}">
        <p14:creationId xmlns:p14="http://schemas.microsoft.com/office/powerpoint/2010/main" val="3591525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D3EB5D-55BB-4964-810F-68E151B6E01A}"/>
              </a:ext>
            </a:extLst>
          </p:cNvPr>
          <p:cNvSpPr>
            <a:spLocks noGrp="1"/>
          </p:cNvSpPr>
          <p:nvPr>
            <p:ph type="dt" sz="half" idx="10"/>
          </p:nvPr>
        </p:nvSpPr>
        <p:spPr/>
        <p:txBody>
          <a:bodyPr/>
          <a:lstStyle/>
          <a:p>
            <a:fld id="{411B65C5-46B0-466E-AE0F-1A0444B45D14}" type="datetimeFigureOut">
              <a:rPr lang="en-AU" smtClean="0"/>
              <a:t>26/04/2019</a:t>
            </a:fld>
            <a:endParaRPr lang="en-AU"/>
          </a:p>
        </p:txBody>
      </p:sp>
      <p:sp>
        <p:nvSpPr>
          <p:cNvPr id="3" name="Footer Placeholder 2">
            <a:extLst>
              <a:ext uri="{FF2B5EF4-FFF2-40B4-BE49-F238E27FC236}">
                <a16:creationId xmlns:a16="http://schemas.microsoft.com/office/drawing/2014/main" id="{CEFBC4EA-E485-43ED-95B5-BD59668BC1D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E45650FD-8973-4BD8-87D2-67C22F4A9B84}"/>
              </a:ext>
            </a:extLst>
          </p:cNvPr>
          <p:cNvSpPr>
            <a:spLocks noGrp="1"/>
          </p:cNvSpPr>
          <p:nvPr>
            <p:ph type="sldNum" sz="quarter" idx="12"/>
          </p:nvPr>
        </p:nvSpPr>
        <p:spPr/>
        <p:txBody>
          <a:bodyPr/>
          <a:lstStyle/>
          <a:p>
            <a:fld id="{C891C780-885C-41E2-8D77-EC3016777266}" type="slidenum">
              <a:rPr lang="en-AU" smtClean="0"/>
              <a:t>‹#›</a:t>
            </a:fld>
            <a:endParaRPr lang="en-AU"/>
          </a:p>
        </p:txBody>
      </p:sp>
    </p:spTree>
    <p:extLst>
      <p:ext uri="{BB962C8B-B14F-4D97-AF65-F5344CB8AC3E}">
        <p14:creationId xmlns:p14="http://schemas.microsoft.com/office/powerpoint/2010/main" val="207443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40BBB-C26B-482D-899F-3587A552D2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2A339CF-21DB-47F4-9055-8EB37A6CC3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8872811B-519D-4CC9-9D07-F4DCF1AD8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7CB45D-5EC8-457E-A1F0-522854C71BF3}"/>
              </a:ext>
            </a:extLst>
          </p:cNvPr>
          <p:cNvSpPr>
            <a:spLocks noGrp="1"/>
          </p:cNvSpPr>
          <p:nvPr>
            <p:ph type="dt" sz="half" idx="10"/>
          </p:nvPr>
        </p:nvSpPr>
        <p:spPr/>
        <p:txBody>
          <a:bodyPr/>
          <a:lstStyle/>
          <a:p>
            <a:fld id="{411B65C5-46B0-466E-AE0F-1A0444B45D14}" type="datetimeFigureOut">
              <a:rPr lang="en-AU" smtClean="0"/>
              <a:t>26/04/2019</a:t>
            </a:fld>
            <a:endParaRPr lang="en-AU"/>
          </a:p>
        </p:txBody>
      </p:sp>
      <p:sp>
        <p:nvSpPr>
          <p:cNvPr id="6" name="Footer Placeholder 5">
            <a:extLst>
              <a:ext uri="{FF2B5EF4-FFF2-40B4-BE49-F238E27FC236}">
                <a16:creationId xmlns:a16="http://schemas.microsoft.com/office/drawing/2014/main" id="{08DC74B6-4733-46BD-990C-258F6C12DFA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A142231-71A6-489D-B56D-DDD47ABE96EC}"/>
              </a:ext>
            </a:extLst>
          </p:cNvPr>
          <p:cNvSpPr>
            <a:spLocks noGrp="1"/>
          </p:cNvSpPr>
          <p:nvPr>
            <p:ph type="sldNum" sz="quarter" idx="12"/>
          </p:nvPr>
        </p:nvSpPr>
        <p:spPr/>
        <p:txBody>
          <a:bodyPr/>
          <a:lstStyle/>
          <a:p>
            <a:fld id="{C891C780-885C-41E2-8D77-EC3016777266}" type="slidenum">
              <a:rPr lang="en-AU" smtClean="0"/>
              <a:t>‹#›</a:t>
            </a:fld>
            <a:endParaRPr lang="en-AU"/>
          </a:p>
        </p:txBody>
      </p:sp>
    </p:spTree>
    <p:extLst>
      <p:ext uri="{BB962C8B-B14F-4D97-AF65-F5344CB8AC3E}">
        <p14:creationId xmlns:p14="http://schemas.microsoft.com/office/powerpoint/2010/main" val="1980421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7BED8-7222-42DC-88E9-D20C7558EF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7EB8F494-D6BD-4E67-B2EB-A3E44859C7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62993AF4-2915-4382-894B-ED0A8A2AA2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78EC3-9179-43D7-A962-2EB696D75468}"/>
              </a:ext>
            </a:extLst>
          </p:cNvPr>
          <p:cNvSpPr>
            <a:spLocks noGrp="1"/>
          </p:cNvSpPr>
          <p:nvPr>
            <p:ph type="dt" sz="half" idx="10"/>
          </p:nvPr>
        </p:nvSpPr>
        <p:spPr/>
        <p:txBody>
          <a:bodyPr/>
          <a:lstStyle/>
          <a:p>
            <a:fld id="{411B65C5-46B0-466E-AE0F-1A0444B45D14}" type="datetimeFigureOut">
              <a:rPr lang="en-AU" smtClean="0"/>
              <a:t>26/04/2019</a:t>
            </a:fld>
            <a:endParaRPr lang="en-AU"/>
          </a:p>
        </p:txBody>
      </p:sp>
      <p:sp>
        <p:nvSpPr>
          <p:cNvPr id="6" name="Footer Placeholder 5">
            <a:extLst>
              <a:ext uri="{FF2B5EF4-FFF2-40B4-BE49-F238E27FC236}">
                <a16:creationId xmlns:a16="http://schemas.microsoft.com/office/drawing/2014/main" id="{E3D11982-4B2C-4D21-B578-DD337202214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702E352-6048-4AC8-B461-D5E372DB8E19}"/>
              </a:ext>
            </a:extLst>
          </p:cNvPr>
          <p:cNvSpPr>
            <a:spLocks noGrp="1"/>
          </p:cNvSpPr>
          <p:nvPr>
            <p:ph type="sldNum" sz="quarter" idx="12"/>
          </p:nvPr>
        </p:nvSpPr>
        <p:spPr/>
        <p:txBody>
          <a:bodyPr/>
          <a:lstStyle/>
          <a:p>
            <a:fld id="{C891C780-885C-41E2-8D77-EC3016777266}" type="slidenum">
              <a:rPr lang="en-AU" smtClean="0"/>
              <a:t>‹#›</a:t>
            </a:fld>
            <a:endParaRPr lang="en-AU"/>
          </a:p>
        </p:txBody>
      </p:sp>
    </p:spTree>
    <p:extLst>
      <p:ext uri="{BB962C8B-B14F-4D97-AF65-F5344CB8AC3E}">
        <p14:creationId xmlns:p14="http://schemas.microsoft.com/office/powerpoint/2010/main" val="2276980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8824A7-7A0B-450D-B9B5-95DE2CC714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C40CC01-9556-4989-BD1C-F5FE26C9EC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FCABB09-0AE9-4723-BCC2-CDE1D5C03B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B65C5-46B0-466E-AE0F-1A0444B45D14}" type="datetimeFigureOut">
              <a:rPr lang="en-AU" smtClean="0"/>
              <a:t>26/04/2019</a:t>
            </a:fld>
            <a:endParaRPr lang="en-AU"/>
          </a:p>
        </p:txBody>
      </p:sp>
      <p:sp>
        <p:nvSpPr>
          <p:cNvPr id="5" name="Footer Placeholder 4">
            <a:extLst>
              <a:ext uri="{FF2B5EF4-FFF2-40B4-BE49-F238E27FC236}">
                <a16:creationId xmlns:a16="http://schemas.microsoft.com/office/drawing/2014/main" id="{55A9140F-CB45-4667-A0EC-94D1702A72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E20307C-6849-4410-AFB8-F4A8EDAB48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91C780-885C-41E2-8D77-EC3016777266}" type="slidenum">
              <a:rPr lang="en-AU" smtClean="0"/>
              <a:t>‹#›</a:t>
            </a:fld>
            <a:endParaRPr lang="en-AU"/>
          </a:p>
        </p:txBody>
      </p:sp>
    </p:spTree>
    <p:extLst>
      <p:ext uri="{BB962C8B-B14F-4D97-AF65-F5344CB8AC3E}">
        <p14:creationId xmlns:p14="http://schemas.microsoft.com/office/powerpoint/2010/main" val="3865256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zoom.us/j/XXXXXXXXXX"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zoom.us/u/ab7q8XHfrj"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31D534-BC38-469E-AA08-29C49B8FAF77}"/>
              </a:ext>
            </a:extLst>
          </p:cNvPr>
          <p:cNvSpPr>
            <a:spLocks noGrp="1"/>
          </p:cNvSpPr>
          <p:nvPr>
            <p:ph type="ctrTitle"/>
          </p:nvPr>
        </p:nvSpPr>
        <p:spPr>
          <a:xfrm>
            <a:off x="6746628" y="1783959"/>
            <a:ext cx="4645250" cy="2889114"/>
          </a:xfrm>
        </p:spPr>
        <p:txBody>
          <a:bodyPr anchor="b">
            <a:normAutofit/>
          </a:bodyPr>
          <a:lstStyle/>
          <a:p>
            <a:pPr algn="l"/>
            <a:r>
              <a:rPr lang="en-AU" b="1">
                <a:solidFill>
                  <a:schemeClr val="bg1"/>
                </a:solidFill>
                <a:latin typeface="+mn-lt"/>
              </a:rPr>
              <a:t>ZOOM MEETINGS</a:t>
            </a:r>
          </a:p>
        </p:txBody>
      </p:sp>
      <p:sp>
        <p:nvSpPr>
          <p:cNvPr id="3" name="Subtitle 2">
            <a:extLst>
              <a:ext uri="{FF2B5EF4-FFF2-40B4-BE49-F238E27FC236}">
                <a16:creationId xmlns:a16="http://schemas.microsoft.com/office/drawing/2014/main" id="{3C1C1CE3-B06E-4CD3-8807-41673C60D41C}"/>
              </a:ext>
            </a:extLst>
          </p:cNvPr>
          <p:cNvSpPr>
            <a:spLocks noGrp="1"/>
          </p:cNvSpPr>
          <p:nvPr>
            <p:ph type="subTitle" idx="1"/>
          </p:nvPr>
        </p:nvSpPr>
        <p:spPr>
          <a:xfrm>
            <a:off x="6746627" y="4750893"/>
            <a:ext cx="4645250" cy="1147863"/>
          </a:xfrm>
        </p:spPr>
        <p:txBody>
          <a:bodyPr anchor="t">
            <a:normAutofit/>
          </a:bodyPr>
          <a:lstStyle/>
          <a:p>
            <a:pPr algn="l"/>
            <a:r>
              <a:rPr lang="en-AU" sz="6600" dirty="0">
                <a:solidFill>
                  <a:schemeClr val="bg1"/>
                </a:solidFill>
              </a:rPr>
              <a:t>Presentation</a:t>
            </a:r>
          </a:p>
          <a:p>
            <a:pPr algn="l"/>
            <a:endParaRPr lang="en-AU" sz="2000" dirty="0">
              <a:solidFill>
                <a:schemeClr val="bg1"/>
              </a:solidFill>
            </a:endParaRP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闒粀펤闀粀">
            <a:extLst>
              <a:ext uri="{FF2B5EF4-FFF2-40B4-BE49-F238E27FC236}">
                <a16:creationId xmlns:a16="http://schemas.microsoft.com/office/drawing/2014/main" id="{EA7AD407-3455-4D4B-89CC-6B1AD6F9A5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947942" y="190154"/>
            <a:ext cx="4047843" cy="769090"/>
          </a:xfrm>
          <a:prstGeom prst="rect">
            <a:avLst/>
          </a:prstGeom>
          <a:solidFill>
            <a:schemeClr val="accent1"/>
          </a:solidFill>
        </p:spPr>
      </p:pic>
    </p:spTree>
    <p:extLst>
      <p:ext uri="{BB962C8B-B14F-4D97-AF65-F5344CB8AC3E}">
        <p14:creationId xmlns:p14="http://schemas.microsoft.com/office/powerpoint/2010/main" val="3320542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BF7CDF-C93D-492A-867B-7C0CB565C2C7}"/>
              </a:ext>
            </a:extLst>
          </p:cNvPr>
          <p:cNvSpPr>
            <a:spLocks noGrp="1"/>
          </p:cNvSpPr>
          <p:nvPr>
            <p:ph type="title"/>
          </p:nvPr>
        </p:nvSpPr>
        <p:spPr>
          <a:xfrm>
            <a:off x="838200" y="1016000"/>
            <a:ext cx="10515600" cy="757324"/>
          </a:xfrm>
          <a:noFill/>
        </p:spPr>
        <p:txBody>
          <a:bodyPr/>
          <a:lstStyle/>
          <a:p>
            <a:r>
              <a:rPr lang="en-AU" b="1" dirty="0">
                <a:solidFill>
                  <a:srgbClr val="FF0000"/>
                </a:solidFill>
                <a:latin typeface="+mn-lt"/>
              </a:rPr>
              <a:t>Type Meeting ID from email and click “join”</a:t>
            </a:r>
          </a:p>
        </p:txBody>
      </p:sp>
      <p:pic>
        <p:nvPicPr>
          <p:cNvPr id="8" name="Content Placeholder 7" descr="A screenshot of a cell phone&#10;&#10;Description automatically generated">
            <a:extLst>
              <a:ext uri="{FF2B5EF4-FFF2-40B4-BE49-F238E27FC236}">
                <a16:creationId xmlns:a16="http://schemas.microsoft.com/office/drawing/2014/main" id="{C87E04CD-8F51-44CA-9E3A-78E18C512D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9909" y="2235199"/>
            <a:ext cx="7850265" cy="4415775"/>
          </a:xfrm>
          <a:prstGeom prst="rect">
            <a:avLst/>
          </a:prstGeom>
        </p:spPr>
      </p:pic>
      <p:pic>
        <p:nvPicPr>
          <p:cNvPr id="5" name="Picture 4" descr="闒粀펤闀粀">
            <a:extLst>
              <a:ext uri="{FF2B5EF4-FFF2-40B4-BE49-F238E27FC236}">
                <a16:creationId xmlns:a16="http://schemas.microsoft.com/office/drawing/2014/main" id="{A59B4332-F02E-4024-8EC9-81F448357D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3915" y="32415"/>
            <a:ext cx="3938085" cy="757324"/>
          </a:xfrm>
          <a:prstGeom prst="rect">
            <a:avLst/>
          </a:prstGeom>
          <a:solidFill>
            <a:schemeClr val="accent1"/>
          </a:solidFill>
          <a:ln>
            <a:noFill/>
          </a:ln>
        </p:spPr>
      </p:pic>
    </p:spTree>
    <p:extLst>
      <p:ext uri="{BB962C8B-B14F-4D97-AF65-F5344CB8AC3E}">
        <p14:creationId xmlns:p14="http://schemas.microsoft.com/office/powerpoint/2010/main" val="2782196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054B-30E6-40EB-B95E-0D0386A67F3E}"/>
              </a:ext>
            </a:extLst>
          </p:cNvPr>
          <p:cNvSpPr>
            <a:spLocks noGrp="1"/>
          </p:cNvSpPr>
          <p:nvPr>
            <p:ph type="title"/>
          </p:nvPr>
        </p:nvSpPr>
        <p:spPr>
          <a:xfrm>
            <a:off x="500498" y="152400"/>
            <a:ext cx="10787262" cy="2085542"/>
          </a:xfrm>
          <a:noFill/>
        </p:spPr>
        <p:txBody>
          <a:bodyPr>
            <a:noAutofit/>
          </a:bodyPr>
          <a:lstStyle/>
          <a:p>
            <a:r>
              <a:rPr lang="en-AU" sz="6000" b="1" dirty="0">
                <a:solidFill>
                  <a:srgbClr val="FF0000"/>
                </a:solidFill>
                <a:latin typeface="+mn-lt"/>
              </a:rPr>
              <a:t>REMEMBER TO CLICK</a:t>
            </a:r>
            <a:br>
              <a:rPr lang="en-AU" sz="6000" b="1" dirty="0">
                <a:solidFill>
                  <a:srgbClr val="FF0000"/>
                </a:solidFill>
                <a:latin typeface="+mn-lt"/>
              </a:rPr>
            </a:br>
            <a:r>
              <a:rPr lang="en-AU" sz="6000" b="1" dirty="0">
                <a:solidFill>
                  <a:srgbClr val="FF0000"/>
                </a:solidFill>
                <a:latin typeface="+mn-lt"/>
              </a:rPr>
              <a:t> – JOIN WITH COMPUTER AUDIO</a:t>
            </a:r>
          </a:p>
        </p:txBody>
      </p:sp>
      <p:pic>
        <p:nvPicPr>
          <p:cNvPr id="5" name="Content Placeholder 4" descr="A screenshot of a cell phone&#10;&#10;Description automatically generated">
            <a:extLst>
              <a:ext uri="{FF2B5EF4-FFF2-40B4-BE49-F238E27FC236}">
                <a16:creationId xmlns:a16="http://schemas.microsoft.com/office/drawing/2014/main" id="{7298D114-4EC3-4AE0-8EF8-0D28FE9263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3926" y="2237942"/>
            <a:ext cx="7997491" cy="4396537"/>
          </a:xfrm>
        </p:spPr>
      </p:pic>
      <p:pic>
        <p:nvPicPr>
          <p:cNvPr id="4" name="Picture 3" descr="闒粀펤闀粀">
            <a:extLst>
              <a:ext uri="{FF2B5EF4-FFF2-40B4-BE49-F238E27FC236}">
                <a16:creationId xmlns:a16="http://schemas.microsoft.com/office/drawing/2014/main" id="{CFAD9C7C-3293-44F5-A5D3-001DAB01B9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3915" y="0"/>
            <a:ext cx="3938085" cy="757324"/>
          </a:xfrm>
          <a:prstGeom prst="rect">
            <a:avLst/>
          </a:prstGeom>
          <a:solidFill>
            <a:schemeClr val="accent1"/>
          </a:solidFill>
          <a:ln>
            <a:noFill/>
          </a:ln>
        </p:spPr>
      </p:pic>
    </p:spTree>
    <p:extLst>
      <p:ext uri="{BB962C8B-B14F-4D97-AF65-F5344CB8AC3E}">
        <p14:creationId xmlns:p14="http://schemas.microsoft.com/office/powerpoint/2010/main" val="2796625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9"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0" name="Oval 9">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3" name="Subtitle 2">
            <a:extLst>
              <a:ext uri="{FF2B5EF4-FFF2-40B4-BE49-F238E27FC236}">
                <a16:creationId xmlns:a16="http://schemas.microsoft.com/office/drawing/2014/main" id="{3D5A6E2D-B55E-4D9B-88DF-A0510EAD147C}"/>
              </a:ext>
            </a:extLst>
          </p:cNvPr>
          <p:cNvSpPr>
            <a:spLocks noGrp="1"/>
          </p:cNvSpPr>
          <p:nvPr>
            <p:ph type="subTitle" idx="1"/>
          </p:nvPr>
        </p:nvSpPr>
        <p:spPr>
          <a:xfrm>
            <a:off x="1524000" y="4495800"/>
            <a:ext cx="9144000" cy="762000"/>
          </a:xfrm>
        </p:spPr>
        <p:txBody>
          <a:bodyPr>
            <a:normAutofit/>
          </a:bodyPr>
          <a:lstStyle/>
          <a:p>
            <a:r>
              <a:rPr lang="en-AU" sz="800" dirty="0"/>
              <a:t>.</a:t>
            </a:r>
          </a:p>
        </p:txBody>
      </p:sp>
      <p:sp>
        <p:nvSpPr>
          <p:cNvPr id="13" name="Rectangle 12">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5AF8862-0C8C-4F20-AA43-612B92C77880}"/>
              </a:ext>
            </a:extLst>
          </p:cNvPr>
          <p:cNvSpPr>
            <a:spLocks noGrp="1"/>
          </p:cNvSpPr>
          <p:nvPr>
            <p:ph type="ctrTitle"/>
          </p:nvPr>
        </p:nvSpPr>
        <p:spPr>
          <a:xfrm>
            <a:off x="325120" y="2776538"/>
            <a:ext cx="11379200" cy="1381188"/>
          </a:xfrm>
        </p:spPr>
        <p:txBody>
          <a:bodyPr anchor="ctr">
            <a:noAutofit/>
          </a:bodyPr>
          <a:lstStyle/>
          <a:p>
            <a:r>
              <a:rPr lang="en-AU" sz="5400" b="1" dirty="0">
                <a:solidFill>
                  <a:srgbClr val="FF0000"/>
                </a:solidFill>
                <a:latin typeface="+mn-lt"/>
              </a:rPr>
              <a:t>The following is what a ZOOM MEETING will look like on your screen</a:t>
            </a:r>
          </a:p>
        </p:txBody>
      </p:sp>
      <p:pic>
        <p:nvPicPr>
          <p:cNvPr id="12" name="Picture 11" descr="闒粀펤闀粀">
            <a:extLst>
              <a:ext uri="{FF2B5EF4-FFF2-40B4-BE49-F238E27FC236}">
                <a16:creationId xmlns:a16="http://schemas.microsoft.com/office/drawing/2014/main" id="{0EE612D8-7C40-4953-84D2-8B4B3B250A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3915" y="0"/>
            <a:ext cx="3938085" cy="757324"/>
          </a:xfrm>
          <a:prstGeom prst="rect">
            <a:avLst/>
          </a:prstGeom>
          <a:solidFill>
            <a:schemeClr val="accent1"/>
          </a:solidFill>
          <a:ln>
            <a:noFill/>
          </a:ln>
        </p:spPr>
      </p:pic>
    </p:spTree>
    <p:extLst>
      <p:ext uri="{BB962C8B-B14F-4D97-AF65-F5344CB8AC3E}">
        <p14:creationId xmlns:p14="http://schemas.microsoft.com/office/powerpoint/2010/main" val="186027155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BDF14-F84B-4DC0-9361-FB09C76744EE}"/>
              </a:ext>
            </a:extLst>
          </p:cNvPr>
          <p:cNvSpPr>
            <a:spLocks noGrp="1"/>
          </p:cNvSpPr>
          <p:nvPr>
            <p:ph type="title"/>
          </p:nvPr>
        </p:nvSpPr>
        <p:spPr>
          <a:xfrm>
            <a:off x="2228144" y="500062"/>
            <a:ext cx="6143696" cy="1288097"/>
          </a:xfrm>
          <a:noFill/>
        </p:spPr>
        <p:txBody>
          <a:bodyPr>
            <a:normAutofit/>
          </a:bodyPr>
          <a:lstStyle/>
          <a:p>
            <a:pPr algn="ctr"/>
            <a:r>
              <a:rPr lang="en-AU" sz="6600" dirty="0">
                <a:latin typeface="+mn-lt"/>
              </a:rPr>
              <a:t> </a:t>
            </a:r>
            <a:r>
              <a:rPr lang="en-AU" sz="7200" b="1" dirty="0">
                <a:latin typeface="+mn-lt"/>
              </a:rPr>
              <a:t>Two people </a:t>
            </a:r>
          </a:p>
        </p:txBody>
      </p:sp>
      <p:pic>
        <p:nvPicPr>
          <p:cNvPr id="6" name="Content Placeholder 5" descr="A screen shot of a person in glasses looking at the camera&#10;&#10;Description automatically generated">
            <a:extLst>
              <a:ext uri="{FF2B5EF4-FFF2-40B4-BE49-F238E27FC236}">
                <a16:creationId xmlns:a16="http://schemas.microsoft.com/office/drawing/2014/main" id="{127C514C-C0DE-439C-858A-5C220419E4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2123439"/>
            <a:ext cx="7735712" cy="4439921"/>
          </a:xfrm>
        </p:spPr>
      </p:pic>
      <p:pic>
        <p:nvPicPr>
          <p:cNvPr id="4" name="Picture 3" descr="闒粀펤闀粀">
            <a:extLst>
              <a:ext uri="{FF2B5EF4-FFF2-40B4-BE49-F238E27FC236}">
                <a16:creationId xmlns:a16="http://schemas.microsoft.com/office/drawing/2014/main" id="{8637545F-16BB-46F3-805B-8E3A68BE19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3915" y="0"/>
            <a:ext cx="3938085" cy="757324"/>
          </a:xfrm>
          <a:prstGeom prst="rect">
            <a:avLst/>
          </a:prstGeom>
          <a:solidFill>
            <a:schemeClr val="accent1"/>
          </a:solidFill>
          <a:ln>
            <a:noFill/>
          </a:ln>
        </p:spPr>
      </p:pic>
    </p:spTree>
    <p:extLst>
      <p:ext uri="{BB962C8B-B14F-4D97-AF65-F5344CB8AC3E}">
        <p14:creationId xmlns:p14="http://schemas.microsoft.com/office/powerpoint/2010/main" val="3986952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6DD4A-B84C-4419-BD3D-AB8760FC95A1}"/>
              </a:ext>
            </a:extLst>
          </p:cNvPr>
          <p:cNvSpPr>
            <a:spLocks noGrp="1"/>
          </p:cNvSpPr>
          <p:nvPr>
            <p:ph type="title"/>
          </p:nvPr>
        </p:nvSpPr>
        <p:spPr>
          <a:xfrm>
            <a:off x="2438400" y="1026159"/>
            <a:ext cx="6847840" cy="853441"/>
          </a:xfrm>
          <a:noFill/>
        </p:spPr>
        <p:txBody>
          <a:bodyPr>
            <a:noAutofit/>
          </a:bodyPr>
          <a:lstStyle/>
          <a:p>
            <a:pPr algn="ctr"/>
            <a:r>
              <a:rPr lang="en-AU" sz="7200" b="1" dirty="0">
                <a:latin typeface="+mn-lt"/>
              </a:rPr>
              <a:t>Or more people</a:t>
            </a:r>
          </a:p>
        </p:txBody>
      </p:sp>
      <p:pic>
        <p:nvPicPr>
          <p:cNvPr id="5" name="Content Placeholder 4" descr="A person standing in front of a television&#10;&#10;Description automatically generated">
            <a:extLst>
              <a:ext uri="{FF2B5EF4-FFF2-40B4-BE49-F238E27FC236}">
                <a16:creationId xmlns:a16="http://schemas.microsoft.com/office/drawing/2014/main" id="{DBD8E93E-4CAA-4FC8-AE3C-2F252C9AC6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4464" y="2141537"/>
            <a:ext cx="7735712" cy="4351338"/>
          </a:xfrm>
        </p:spPr>
      </p:pic>
      <p:pic>
        <p:nvPicPr>
          <p:cNvPr id="4" name="Picture 3" descr="闒粀펤闀粀">
            <a:extLst>
              <a:ext uri="{FF2B5EF4-FFF2-40B4-BE49-F238E27FC236}">
                <a16:creationId xmlns:a16="http://schemas.microsoft.com/office/drawing/2014/main" id="{1A552C8D-240C-4C51-BC19-1471E51B04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3915" y="0"/>
            <a:ext cx="3938085" cy="757324"/>
          </a:xfrm>
          <a:prstGeom prst="rect">
            <a:avLst/>
          </a:prstGeom>
          <a:solidFill>
            <a:schemeClr val="accent1"/>
          </a:solidFill>
          <a:ln>
            <a:noFill/>
          </a:ln>
        </p:spPr>
      </p:pic>
    </p:spTree>
    <p:extLst>
      <p:ext uri="{BB962C8B-B14F-4D97-AF65-F5344CB8AC3E}">
        <p14:creationId xmlns:p14="http://schemas.microsoft.com/office/powerpoint/2010/main" val="1570080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151FE-A100-4B05-A011-C708D11C82EB}"/>
              </a:ext>
            </a:extLst>
          </p:cNvPr>
          <p:cNvSpPr>
            <a:spLocks noGrp="1"/>
          </p:cNvSpPr>
          <p:nvPr>
            <p:ph type="title"/>
          </p:nvPr>
        </p:nvSpPr>
        <p:spPr>
          <a:xfrm>
            <a:off x="838200" y="757323"/>
            <a:ext cx="10226040" cy="1376275"/>
          </a:xfrm>
          <a:noFill/>
        </p:spPr>
        <p:txBody>
          <a:bodyPr>
            <a:normAutofit/>
          </a:bodyPr>
          <a:lstStyle/>
          <a:p>
            <a:pPr algn="ctr"/>
            <a:r>
              <a:rPr lang="en-AU" b="1" dirty="0">
                <a:solidFill>
                  <a:srgbClr val="FF0000"/>
                </a:solidFill>
                <a:latin typeface="+mn-lt"/>
              </a:rPr>
              <a:t>Hover your mouse and some icons will </a:t>
            </a:r>
            <a:br>
              <a:rPr lang="en-AU" b="1" dirty="0">
                <a:solidFill>
                  <a:srgbClr val="FF0000"/>
                </a:solidFill>
                <a:latin typeface="+mn-lt"/>
              </a:rPr>
            </a:br>
            <a:r>
              <a:rPr lang="en-AU" b="1" dirty="0">
                <a:solidFill>
                  <a:srgbClr val="FF0000"/>
                </a:solidFill>
                <a:latin typeface="+mn-lt"/>
              </a:rPr>
              <a:t>appear at the bottom of the screen</a:t>
            </a:r>
          </a:p>
        </p:txBody>
      </p:sp>
      <p:sp>
        <p:nvSpPr>
          <p:cNvPr id="3" name="Content Placeholder 2">
            <a:extLst>
              <a:ext uri="{FF2B5EF4-FFF2-40B4-BE49-F238E27FC236}">
                <a16:creationId xmlns:a16="http://schemas.microsoft.com/office/drawing/2014/main" id="{348BD7EE-19F1-423B-BB8D-3B2B1B1E6531}"/>
              </a:ext>
            </a:extLst>
          </p:cNvPr>
          <p:cNvSpPr>
            <a:spLocks noGrp="1"/>
          </p:cNvSpPr>
          <p:nvPr>
            <p:ph idx="1"/>
          </p:nvPr>
        </p:nvSpPr>
        <p:spPr>
          <a:xfrm>
            <a:off x="838200" y="2133599"/>
            <a:ext cx="10515600" cy="4359275"/>
          </a:xfrm>
          <a:noFill/>
        </p:spPr>
        <p:txBody>
          <a:bodyPr/>
          <a:lstStyle/>
          <a:p>
            <a:pPr marL="0" indent="0">
              <a:buNone/>
            </a:pPr>
            <a:r>
              <a:rPr lang="en-AU" b="1" dirty="0"/>
              <a:t>You can turn on /off your Video and Audio using the appropriate icons – just click on the screen and the icons appear at the bottom of the screen.  Click on “Participants” – and a side window will happen showing who is online.   (Host uses this as they will see who is waiting to be admitted and needs to keep an eye on who leaves and wishes to return).</a:t>
            </a:r>
          </a:p>
          <a:p>
            <a:pPr marL="0" indent="0">
              <a:buNone/>
            </a:pPr>
            <a:r>
              <a:rPr lang="en-AU" b="1" dirty="0"/>
              <a:t>“Notes”– you can send private note to a person or all the attendees</a:t>
            </a:r>
          </a:p>
          <a:p>
            <a:pPr marL="0" indent="0">
              <a:buNone/>
            </a:pPr>
            <a:r>
              <a:rPr lang="en-AU" b="1" dirty="0"/>
              <a:t>“Whiteboard” –  click and type here to send a msg /image etc for all to view.</a:t>
            </a:r>
          </a:p>
          <a:p>
            <a:pPr marL="0" indent="0">
              <a:buNone/>
            </a:pPr>
            <a:r>
              <a:rPr lang="en-AU" b="1" dirty="0"/>
              <a:t>The Hand icon is for you to “raise” your hand when you wish to speak</a:t>
            </a:r>
          </a:p>
        </p:txBody>
      </p:sp>
      <p:pic>
        <p:nvPicPr>
          <p:cNvPr id="4" name="Picture 3" descr="闒粀펤闀粀">
            <a:extLst>
              <a:ext uri="{FF2B5EF4-FFF2-40B4-BE49-F238E27FC236}">
                <a16:creationId xmlns:a16="http://schemas.microsoft.com/office/drawing/2014/main" id="{C504DABE-4FA7-46B4-AE63-90742005A7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3915" y="0"/>
            <a:ext cx="3938085" cy="757324"/>
          </a:xfrm>
          <a:prstGeom prst="rect">
            <a:avLst/>
          </a:prstGeom>
          <a:solidFill>
            <a:schemeClr val="accent1"/>
          </a:solidFill>
          <a:ln>
            <a:noFill/>
          </a:ln>
        </p:spPr>
      </p:pic>
    </p:spTree>
    <p:extLst>
      <p:ext uri="{BB962C8B-B14F-4D97-AF65-F5344CB8AC3E}">
        <p14:creationId xmlns:p14="http://schemas.microsoft.com/office/powerpoint/2010/main" val="4191787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0A63C-EF17-43F2-A142-9B99E9C72F75}"/>
              </a:ext>
            </a:extLst>
          </p:cNvPr>
          <p:cNvSpPr>
            <a:spLocks noGrp="1"/>
          </p:cNvSpPr>
          <p:nvPr>
            <p:ph type="title"/>
          </p:nvPr>
        </p:nvSpPr>
        <p:spPr>
          <a:xfrm>
            <a:off x="838200" y="1097280"/>
            <a:ext cx="10515600" cy="1280160"/>
          </a:xfrm>
          <a:noFill/>
        </p:spPr>
        <p:txBody>
          <a:bodyPr>
            <a:normAutofit fontScale="90000"/>
          </a:bodyPr>
          <a:lstStyle/>
          <a:p>
            <a:pPr algn="ctr"/>
            <a:r>
              <a:rPr lang="en-AU" b="1" dirty="0">
                <a:latin typeface="+mn-lt"/>
              </a:rPr>
              <a:t>Or click on “speaker on full screen”</a:t>
            </a:r>
            <a:br>
              <a:rPr lang="en-AU" b="1" dirty="0">
                <a:latin typeface="+mn-lt"/>
              </a:rPr>
            </a:br>
            <a:r>
              <a:rPr lang="en-AU" b="1" dirty="0">
                <a:latin typeface="+mn-lt"/>
              </a:rPr>
              <a:t>This is useful if there are many attendees</a:t>
            </a:r>
          </a:p>
        </p:txBody>
      </p:sp>
      <p:pic>
        <p:nvPicPr>
          <p:cNvPr id="5" name="Content Placeholder 4" descr="A person posing for the camera&#10;&#10;Description automatically generated">
            <a:extLst>
              <a:ext uri="{FF2B5EF4-FFF2-40B4-BE49-F238E27FC236}">
                <a16:creationId xmlns:a16="http://schemas.microsoft.com/office/drawing/2014/main" id="{6320C838-019E-442D-BC26-B806105FE6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2597943"/>
            <a:ext cx="7139376" cy="4015899"/>
          </a:xfrm>
        </p:spPr>
      </p:pic>
      <p:pic>
        <p:nvPicPr>
          <p:cNvPr id="4" name="Picture 3" descr="闒粀펤闀粀">
            <a:extLst>
              <a:ext uri="{FF2B5EF4-FFF2-40B4-BE49-F238E27FC236}">
                <a16:creationId xmlns:a16="http://schemas.microsoft.com/office/drawing/2014/main" id="{52000A80-6E2D-44F3-8F5B-26B7E75BF0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3915" y="0"/>
            <a:ext cx="3938085" cy="757324"/>
          </a:xfrm>
          <a:prstGeom prst="rect">
            <a:avLst/>
          </a:prstGeom>
          <a:solidFill>
            <a:schemeClr val="accent1"/>
          </a:solidFill>
          <a:ln>
            <a:noFill/>
          </a:ln>
        </p:spPr>
      </p:pic>
    </p:spTree>
    <p:extLst>
      <p:ext uri="{BB962C8B-B14F-4D97-AF65-F5344CB8AC3E}">
        <p14:creationId xmlns:p14="http://schemas.microsoft.com/office/powerpoint/2010/main" val="4099930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2EF60-1BBA-444C-834B-A34C577D2113}"/>
              </a:ext>
            </a:extLst>
          </p:cNvPr>
          <p:cNvSpPr>
            <a:spLocks noGrp="1"/>
          </p:cNvSpPr>
          <p:nvPr>
            <p:ph type="title"/>
          </p:nvPr>
        </p:nvSpPr>
        <p:spPr>
          <a:xfrm>
            <a:off x="838200" y="757324"/>
            <a:ext cx="9819640" cy="929236"/>
          </a:xfrm>
          <a:noFill/>
        </p:spPr>
        <p:txBody>
          <a:bodyPr>
            <a:normAutofit/>
          </a:bodyPr>
          <a:lstStyle/>
          <a:p>
            <a:pPr algn="ctr"/>
            <a:r>
              <a:rPr lang="en-AU" sz="5400" b="1" dirty="0">
                <a:solidFill>
                  <a:srgbClr val="FF0000"/>
                </a:solidFill>
                <a:latin typeface="+mn-lt"/>
              </a:rPr>
              <a:t>ZOOM MEETING ETIQUETTE </a:t>
            </a:r>
            <a:endParaRPr lang="en-AU" dirty="0">
              <a:latin typeface="+mn-lt"/>
            </a:endParaRPr>
          </a:p>
        </p:txBody>
      </p:sp>
      <p:sp>
        <p:nvSpPr>
          <p:cNvPr id="3" name="Content Placeholder 2">
            <a:extLst>
              <a:ext uri="{FF2B5EF4-FFF2-40B4-BE49-F238E27FC236}">
                <a16:creationId xmlns:a16="http://schemas.microsoft.com/office/drawing/2014/main" id="{C42D5E69-3BEB-428A-9297-85C3AEA83CCA}"/>
              </a:ext>
            </a:extLst>
          </p:cNvPr>
          <p:cNvSpPr>
            <a:spLocks noGrp="1"/>
          </p:cNvSpPr>
          <p:nvPr>
            <p:ph idx="1"/>
          </p:nvPr>
        </p:nvSpPr>
        <p:spPr>
          <a:xfrm>
            <a:off x="838200" y="1930400"/>
            <a:ext cx="10515600" cy="4714240"/>
          </a:xfrm>
        </p:spPr>
        <p:txBody>
          <a:bodyPr>
            <a:normAutofit fontScale="92500" lnSpcReduction="10000"/>
          </a:bodyPr>
          <a:lstStyle/>
          <a:p>
            <a:r>
              <a:rPr lang="en-AU" b="1" dirty="0"/>
              <a:t>Start early – to download app or any new computer updates.</a:t>
            </a:r>
          </a:p>
          <a:p>
            <a:r>
              <a:rPr lang="en-AU" b="1" dirty="0"/>
              <a:t>Deflect interruptions – have a sign ready saying “Video Call”</a:t>
            </a:r>
          </a:p>
          <a:p>
            <a:r>
              <a:rPr lang="en-AU" b="1" dirty="0"/>
              <a:t>Don’t all type – the sound is amplified so use pen and paper.  Minute taker should be the only one who types.</a:t>
            </a:r>
          </a:p>
          <a:p>
            <a:r>
              <a:rPr lang="en-AU" b="1" dirty="0"/>
              <a:t> Use raised hand icon to ask to speak- speaking over one another is not only rude but will confuse everyone.  </a:t>
            </a:r>
          </a:p>
          <a:p>
            <a:r>
              <a:rPr lang="en-AU" b="1" dirty="0"/>
              <a:t>Identify yourself</a:t>
            </a:r>
          </a:p>
          <a:p>
            <a:r>
              <a:rPr lang="en-AU" b="1" dirty="0"/>
              <a:t>Don’t eat – we may not smell your food but we can see you!</a:t>
            </a:r>
          </a:p>
          <a:p>
            <a:r>
              <a:rPr lang="en-AU" b="1" dirty="0"/>
              <a:t>Have water at hand, but not alcohol</a:t>
            </a:r>
          </a:p>
          <a:p>
            <a:r>
              <a:rPr lang="en-AU" b="1" dirty="0"/>
              <a:t>Control the background – excessive noise, clutter &amp; people wandering past is distracting.</a:t>
            </a:r>
          </a:p>
        </p:txBody>
      </p:sp>
      <p:pic>
        <p:nvPicPr>
          <p:cNvPr id="4" name="Picture 3" descr="闒粀펤闀粀">
            <a:extLst>
              <a:ext uri="{FF2B5EF4-FFF2-40B4-BE49-F238E27FC236}">
                <a16:creationId xmlns:a16="http://schemas.microsoft.com/office/drawing/2014/main" id="{1B10AC3A-EF31-42FA-B9C3-56144E3893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3915" y="0"/>
            <a:ext cx="3938085" cy="757324"/>
          </a:xfrm>
          <a:prstGeom prst="rect">
            <a:avLst/>
          </a:prstGeom>
          <a:solidFill>
            <a:schemeClr val="accent1"/>
          </a:solidFill>
          <a:ln>
            <a:noFill/>
          </a:ln>
        </p:spPr>
      </p:pic>
    </p:spTree>
    <p:extLst>
      <p:ext uri="{BB962C8B-B14F-4D97-AF65-F5344CB8AC3E}">
        <p14:creationId xmlns:p14="http://schemas.microsoft.com/office/powerpoint/2010/main" val="1202909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0AF89-804C-4707-B68C-EEA2BAD5BD73}"/>
              </a:ext>
            </a:extLst>
          </p:cNvPr>
          <p:cNvSpPr>
            <a:spLocks noGrp="1"/>
          </p:cNvSpPr>
          <p:nvPr>
            <p:ph type="title"/>
          </p:nvPr>
        </p:nvSpPr>
        <p:spPr>
          <a:xfrm>
            <a:off x="2438400" y="757323"/>
            <a:ext cx="6725920" cy="1068301"/>
          </a:xfrm>
          <a:noFill/>
        </p:spPr>
        <p:txBody>
          <a:bodyPr>
            <a:normAutofit fontScale="90000"/>
          </a:bodyPr>
          <a:lstStyle/>
          <a:p>
            <a:pPr algn="ctr"/>
            <a:r>
              <a:rPr lang="en-AU" sz="8000" b="1" dirty="0">
                <a:solidFill>
                  <a:srgbClr val="FF0000"/>
                </a:solidFill>
                <a:latin typeface="+mn-lt"/>
              </a:rPr>
              <a:t>Introduction</a:t>
            </a:r>
          </a:p>
        </p:txBody>
      </p:sp>
      <p:sp>
        <p:nvSpPr>
          <p:cNvPr id="3" name="Content Placeholder 2">
            <a:extLst>
              <a:ext uri="{FF2B5EF4-FFF2-40B4-BE49-F238E27FC236}">
                <a16:creationId xmlns:a16="http://schemas.microsoft.com/office/drawing/2014/main" id="{F477CDDE-C11B-40B9-837E-4D4F8F1ACC10}"/>
              </a:ext>
            </a:extLst>
          </p:cNvPr>
          <p:cNvSpPr>
            <a:spLocks noGrp="1"/>
          </p:cNvSpPr>
          <p:nvPr>
            <p:ph idx="1"/>
          </p:nvPr>
        </p:nvSpPr>
        <p:spPr>
          <a:xfrm>
            <a:off x="838200" y="2273299"/>
            <a:ext cx="10515600" cy="3827377"/>
          </a:xfrm>
        </p:spPr>
        <p:txBody>
          <a:bodyPr/>
          <a:lstStyle/>
          <a:p>
            <a:pPr marL="0" indent="0">
              <a:buNone/>
            </a:pPr>
            <a:r>
              <a:rPr lang="en-AU" sz="4800" b="1" dirty="0"/>
              <a:t>Last year we introduced Zoom meetings and this presentation is to allow you all to view and understand what a</a:t>
            </a:r>
          </a:p>
          <a:p>
            <a:pPr marL="0" indent="0" algn="ctr">
              <a:buNone/>
            </a:pPr>
            <a:r>
              <a:rPr lang="en-AU" sz="4800" b="1" dirty="0"/>
              <a:t> “ZOOM MEETING” </a:t>
            </a:r>
          </a:p>
          <a:p>
            <a:pPr marL="0" indent="0">
              <a:buNone/>
            </a:pPr>
            <a:r>
              <a:rPr lang="en-AU" sz="4800" b="1" dirty="0"/>
              <a:t>looks like when you are asked to attend</a:t>
            </a:r>
            <a:endParaRPr lang="en-AU" dirty="0"/>
          </a:p>
        </p:txBody>
      </p:sp>
      <p:pic>
        <p:nvPicPr>
          <p:cNvPr id="4" name="Picture 3" descr="闒粀펤闀粀">
            <a:extLst>
              <a:ext uri="{FF2B5EF4-FFF2-40B4-BE49-F238E27FC236}">
                <a16:creationId xmlns:a16="http://schemas.microsoft.com/office/drawing/2014/main" id="{BF5A3066-73DE-49D9-93D0-3A962CE808D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3915" y="0"/>
            <a:ext cx="3938085" cy="757324"/>
          </a:xfrm>
          <a:prstGeom prst="rect">
            <a:avLst/>
          </a:prstGeom>
          <a:solidFill>
            <a:schemeClr val="accent1"/>
          </a:solidFill>
          <a:ln>
            <a:noFill/>
          </a:ln>
        </p:spPr>
      </p:pic>
    </p:spTree>
    <p:extLst>
      <p:ext uri="{BB962C8B-B14F-4D97-AF65-F5344CB8AC3E}">
        <p14:creationId xmlns:p14="http://schemas.microsoft.com/office/powerpoint/2010/main" val="1624347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016F4-82D4-43D7-9B57-6784AE4A437D}"/>
              </a:ext>
            </a:extLst>
          </p:cNvPr>
          <p:cNvSpPr>
            <a:spLocks noGrp="1"/>
          </p:cNvSpPr>
          <p:nvPr>
            <p:ph type="title"/>
          </p:nvPr>
        </p:nvSpPr>
        <p:spPr>
          <a:xfrm>
            <a:off x="1219200" y="757324"/>
            <a:ext cx="7034714" cy="1068301"/>
          </a:xfrm>
          <a:noFill/>
        </p:spPr>
        <p:txBody>
          <a:bodyPr>
            <a:noAutofit/>
          </a:bodyPr>
          <a:lstStyle/>
          <a:p>
            <a:pPr algn="ctr"/>
            <a:r>
              <a:rPr lang="en-AU" sz="7200" b="1" dirty="0">
                <a:solidFill>
                  <a:srgbClr val="FF0000"/>
                </a:solidFill>
                <a:latin typeface="+mn-lt"/>
              </a:rPr>
              <a:t>Convenience:</a:t>
            </a:r>
            <a:endParaRPr lang="en-AU" sz="7200" b="1" dirty="0">
              <a:solidFill>
                <a:srgbClr val="FF0000"/>
              </a:solidFill>
            </a:endParaRPr>
          </a:p>
        </p:txBody>
      </p:sp>
      <p:sp>
        <p:nvSpPr>
          <p:cNvPr id="3" name="Content Placeholder 2">
            <a:extLst>
              <a:ext uri="{FF2B5EF4-FFF2-40B4-BE49-F238E27FC236}">
                <a16:creationId xmlns:a16="http://schemas.microsoft.com/office/drawing/2014/main" id="{37F8073D-439F-4985-B079-A96600D2119F}"/>
              </a:ext>
            </a:extLst>
          </p:cNvPr>
          <p:cNvSpPr>
            <a:spLocks noGrp="1"/>
          </p:cNvSpPr>
          <p:nvPr>
            <p:ph idx="1"/>
          </p:nvPr>
        </p:nvSpPr>
        <p:spPr/>
        <p:txBody>
          <a:bodyPr>
            <a:normAutofit lnSpcReduction="10000"/>
          </a:bodyPr>
          <a:lstStyle/>
          <a:p>
            <a:r>
              <a:rPr lang="en-AU" sz="4000" b="1" dirty="0"/>
              <a:t>Use your own PC, Laptop or phone </a:t>
            </a:r>
          </a:p>
          <a:p>
            <a:r>
              <a:rPr lang="en-AU" sz="4000" b="1" dirty="0"/>
              <a:t>Safety as No Travel involved</a:t>
            </a:r>
          </a:p>
          <a:p>
            <a:r>
              <a:rPr lang="en-AU" sz="4000" b="1" dirty="0"/>
              <a:t>No Accommodation costs</a:t>
            </a:r>
          </a:p>
          <a:p>
            <a:r>
              <a:rPr lang="en-AU" sz="4000" b="1" dirty="0"/>
              <a:t>Frequency – anytime, for as many times, for as long you want with no extra charges.</a:t>
            </a:r>
          </a:p>
          <a:p>
            <a:r>
              <a:rPr lang="en-AU" sz="4000" b="1" dirty="0"/>
              <a:t>The money saved can be put to better use – Trainees attending workshops</a:t>
            </a:r>
          </a:p>
          <a:p>
            <a:endParaRPr lang="en-AU" sz="4000" b="1" dirty="0"/>
          </a:p>
          <a:p>
            <a:endParaRPr lang="en-AU" sz="4000" dirty="0"/>
          </a:p>
        </p:txBody>
      </p:sp>
      <p:pic>
        <p:nvPicPr>
          <p:cNvPr id="4" name="Picture 3" descr="闒粀펤闀粀">
            <a:extLst>
              <a:ext uri="{FF2B5EF4-FFF2-40B4-BE49-F238E27FC236}">
                <a16:creationId xmlns:a16="http://schemas.microsoft.com/office/drawing/2014/main" id="{41C0FEC3-68C3-4753-830D-560B91E3EE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3915" y="0"/>
            <a:ext cx="3938085" cy="757324"/>
          </a:xfrm>
          <a:prstGeom prst="rect">
            <a:avLst/>
          </a:prstGeom>
          <a:solidFill>
            <a:schemeClr val="accent1"/>
          </a:solidFill>
          <a:ln>
            <a:noFill/>
          </a:ln>
        </p:spPr>
      </p:pic>
    </p:spTree>
    <p:extLst>
      <p:ext uri="{BB962C8B-B14F-4D97-AF65-F5344CB8AC3E}">
        <p14:creationId xmlns:p14="http://schemas.microsoft.com/office/powerpoint/2010/main" val="3921206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350A-6B38-48D8-BDAA-2A3D26992251}"/>
              </a:ext>
            </a:extLst>
          </p:cNvPr>
          <p:cNvSpPr>
            <a:spLocks noGrp="1"/>
          </p:cNvSpPr>
          <p:nvPr>
            <p:ph type="title"/>
          </p:nvPr>
        </p:nvSpPr>
        <p:spPr>
          <a:xfrm>
            <a:off x="1198880" y="904240"/>
            <a:ext cx="9530080" cy="1127760"/>
          </a:xfrm>
          <a:noFill/>
        </p:spPr>
        <p:txBody>
          <a:bodyPr>
            <a:normAutofit/>
          </a:bodyPr>
          <a:lstStyle/>
          <a:p>
            <a:pPr algn="ctr"/>
            <a:r>
              <a:rPr lang="en-AU" sz="7200" b="1" dirty="0">
                <a:solidFill>
                  <a:srgbClr val="FF0000"/>
                </a:solidFill>
                <a:latin typeface="+mn-lt"/>
              </a:rPr>
              <a:t>An ISSUE you may find</a:t>
            </a:r>
          </a:p>
        </p:txBody>
      </p:sp>
      <p:sp>
        <p:nvSpPr>
          <p:cNvPr id="3" name="Content Placeholder 2">
            <a:extLst>
              <a:ext uri="{FF2B5EF4-FFF2-40B4-BE49-F238E27FC236}">
                <a16:creationId xmlns:a16="http://schemas.microsoft.com/office/drawing/2014/main" id="{D8B408B2-BB62-4ACB-8C84-A722F3AFB9CE}"/>
              </a:ext>
            </a:extLst>
          </p:cNvPr>
          <p:cNvSpPr>
            <a:spLocks noGrp="1"/>
          </p:cNvSpPr>
          <p:nvPr>
            <p:ph idx="1"/>
          </p:nvPr>
        </p:nvSpPr>
        <p:spPr>
          <a:xfrm>
            <a:off x="838200" y="2032000"/>
            <a:ext cx="10515600" cy="4521199"/>
          </a:xfrm>
        </p:spPr>
        <p:txBody>
          <a:bodyPr>
            <a:normAutofit/>
          </a:bodyPr>
          <a:lstStyle/>
          <a:p>
            <a:r>
              <a:rPr lang="en-AU" sz="4800" b="1" dirty="0"/>
              <a:t>If you have no voice receptor in your PC or Laptop – then also ring in with your phone.  This way you can see who is speaking and what is going on as well as speak to everyone.</a:t>
            </a:r>
          </a:p>
          <a:p>
            <a:r>
              <a:rPr lang="en-AU" sz="4800" b="1" dirty="0"/>
              <a:t>Or use speaker headphones </a:t>
            </a:r>
          </a:p>
        </p:txBody>
      </p:sp>
      <p:pic>
        <p:nvPicPr>
          <p:cNvPr id="4" name="Picture 3" descr="闒粀펤闀粀">
            <a:extLst>
              <a:ext uri="{FF2B5EF4-FFF2-40B4-BE49-F238E27FC236}">
                <a16:creationId xmlns:a16="http://schemas.microsoft.com/office/drawing/2014/main" id="{5669B21C-1456-453F-B595-84EF0C4C3F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3915" y="0"/>
            <a:ext cx="3938085" cy="757324"/>
          </a:xfrm>
          <a:prstGeom prst="rect">
            <a:avLst/>
          </a:prstGeom>
          <a:solidFill>
            <a:schemeClr val="accent1"/>
          </a:solidFill>
          <a:ln>
            <a:noFill/>
          </a:ln>
        </p:spPr>
      </p:pic>
    </p:spTree>
    <p:extLst>
      <p:ext uri="{BB962C8B-B14F-4D97-AF65-F5344CB8AC3E}">
        <p14:creationId xmlns:p14="http://schemas.microsoft.com/office/powerpoint/2010/main" val="446989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995CB86-2803-4C9E-B53A-85BE754DA2D2}"/>
              </a:ext>
            </a:extLst>
          </p:cNvPr>
          <p:cNvSpPr>
            <a:spLocks noGrp="1"/>
          </p:cNvSpPr>
          <p:nvPr>
            <p:ph type="title"/>
          </p:nvPr>
        </p:nvSpPr>
        <p:spPr>
          <a:xfrm>
            <a:off x="965200" y="960524"/>
            <a:ext cx="10047574" cy="1437236"/>
          </a:xfrm>
        </p:spPr>
        <p:txBody>
          <a:bodyPr>
            <a:noAutofit/>
          </a:bodyPr>
          <a:lstStyle/>
          <a:p>
            <a:pPr algn="ctr"/>
            <a:r>
              <a:rPr lang="en-AU" sz="4800" dirty="0">
                <a:solidFill>
                  <a:srgbClr val="FFFFFF"/>
                </a:solidFill>
              </a:rPr>
              <a:t>An email will be sent from your Host inviting you to join a Zoom Meeting</a:t>
            </a:r>
          </a:p>
        </p:txBody>
      </p:sp>
      <p:sp>
        <p:nvSpPr>
          <p:cNvPr id="3" name="Content Placeholder 2">
            <a:extLst>
              <a:ext uri="{FF2B5EF4-FFF2-40B4-BE49-F238E27FC236}">
                <a16:creationId xmlns:a16="http://schemas.microsoft.com/office/drawing/2014/main" id="{0BE65CA1-6E4E-432A-BEB3-5134C7C9A648}"/>
              </a:ext>
            </a:extLst>
          </p:cNvPr>
          <p:cNvSpPr>
            <a:spLocks noGrp="1"/>
          </p:cNvSpPr>
          <p:nvPr>
            <p:ph idx="1"/>
          </p:nvPr>
        </p:nvSpPr>
        <p:spPr>
          <a:xfrm>
            <a:off x="1179226" y="3088640"/>
            <a:ext cx="9833548" cy="315976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lgn="ctr">
              <a:buNone/>
            </a:pPr>
            <a:r>
              <a:rPr lang="en-AU" sz="5400" dirty="0"/>
              <a:t>Join Zoom Meeting</a:t>
            </a:r>
          </a:p>
          <a:p>
            <a:pPr marL="0" indent="0" algn="ctr">
              <a:buNone/>
            </a:pPr>
            <a:r>
              <a:rPr lang="en-AU" sz="5400" u="sng" dirty="0">
                <a:solidFill>
                  <a:srgbClr val="FF0000"/>
                </a:solidFill>
                <a:hlinkClick r:id="rId3">
                  <a:extLst>
                    <a:ext uri="{A12FA001-AC4F-418D-AE19-62706E023703}">
                      <ahyp:hlinkClr xmlns:ahyp="http://schemas.microsoft.com/office/drawing/2018/hyperlinkcolor" val="tx"/>
                    </a:ext>
                  </a:extLst>
                </a:hlinkClick>
              </a:rPr>
              <a:t>https://zoom.us/j/XXXXXXXXXX</a:t>
            </a:r>
            <a:endParaRPr lang="en-AU" sz="5400" u="sng" dirty="0">
              <a:solidFill>
                <a:srgbClr val="FF0000"/>
              </a:solidFill>
            </a:endParaRPr>
          </a:p>
          <a:p>
            <a:pPr marL="0" indent="0" algn="ctr">
              <a:buNone/>
            </a:pPr>
            <a:r>
              <a:rPr lang="en-AU" sz="3200" dirty="0"/>
              <a:t>Where the X s are the Host’s ID Number.</a:t>
            </a:r>
            <a:endParaRPr lang="en-AU" sz="3500" dirty="0"/>
          </a:p>
          <a:p>
            <a:pPr marL="0" indent="0" algn="ctr">
              <a:buNone/>
            </a:pPr>
            <a:r>
              <a:rPr lang="en-AU" dirty="0"/>
              <a:t> </a:t>
            </a:r>
            <a:r>
              <a:rPr lang="en-AU" sz="3200" dirty="0"/>
              <a:t>This link should take you straight to the correct site</a:t>
            </a:r>
          </a:p>
          <a:p>
            <a:pPr marL="0" indent="0" algn="ctr">
              <a:buNone/>
            </a:pPr>
            <a:endParaRPr lang="en-AU" sz="3600" dirty="0">
              <a:solidFill>
                <a:srgbClr val="000000"/>
              </a:solidFill>
            </a:endParaRPr>
          </a:p>
        </p:txBody>
      </p:sp>
      <p:pic>
        <p:nvPicPr>
          <p:cNvPr id="6" name="Picture 5" descr="闒粀펤闀粀">
            <a:extLst>
              <a:ext uri="{FF2B5EF4-FFF2-40B4-BE49-F238E27FC236}">
                <a16:creationId xmlns:a16="http://schemas.microsoft.com/office/drawing/2014/main" id="{25FF451C-2E80-45C5-8DA5-3284ED4BC3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3611" y="101600"/>
            <a:ext cx="3938085" cy="757324"/>
          </a:xfrm>
          <a:prstGeom prst="rect">
            <a:avLst/>
          </a:prstGeom>
          <a:solidFill>
            <a:schemeClr val="accent1"/>
          </a:solidFill>
          <a:ln>
            <a:noFill/>
          </a:ln>
        </p:spPr>
      </p:pic>
    </p:spTree>
    <p:extLst>
      <p:ext uri="{BB962C8B-B14F-4D97-AF65-F5344CB8AC3E}">
        <p14:creationId xmlns:p14="http://schemas.microsoft.com/office/powerpoint/2010/main" val="1247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18A5A-29A2-4083-90BA-A05D16A43C42}"/>
              </a:ext>
            </a:extLst>
          </p:cNvPr>
          <p:cNvSpPr>
            <a:spLocks noGrp="1"/>
          </p:cNvSpPr>
          <p:nvPr>
            <p:ph type="title"/>
          </p:nvPr>
        </p:nvSpPr>
        <p:spPr>
          <a:xfrm>
            <a:off x="838200" y="743786"/>
            <a:ext cx="8376920" cy="946901"/>
          </a:xfrm>
          <a:noFill/>
        </p:spPr>
        <p:txBody>
          <a:bodyPr>
            <a:normAutofit/>
          </a:bodyPr>
          <a:lstStyle/>
          <a:p>
            <a:pPr algn="ctr"/>
            <a:r>
              <a:rPr lang="en-AU" sz="6000" b="1" dirty="0">
                <a:solidFill>
                  <a:srgbClr val="FF0000"/>
                </a:solidFill>
                <a:latin typeface="+mn-lt"/>
              </a:rPr>
              <a:t>To use your phone</a:t>
            </a:r>
          </a:p>
        </p:txBody>
      </p:sp>
      <p:sp>
        <p:nvSpPr>
          <p:cNvPr id="3" name="Content Placeholder 2">
            <a:extLst>
              <a:ext uri="{FF2B5EF4-FFF2-40B4-BE49-F238E27FC236}">
                <a16:creationId xmlns:a16="http://schemas.microsoft.com/office/drawing/2014/main" id="{F6348CD7-AAC3-4601-8601-6B6D19D7362B}"/>
              </a:ext>
            </a:extLst>
          </p:cNvPr>
          <p:cNvSpPr>
            <a:spLocks noGrp="1"/>
          </p:cNvSpPr>
          <p:nvPr>
            <p:ph idx="1"/>
          </p:nvPr>
        </p:nvSpPr>
        <p:spPr>
          <a:xfrm>
            <a:off x="495300" y="1960880"/>
            <a:ext cx="10515600" cy="4561840"/>
          </a:xfrm>
        </p:spPr>
        <p:txBody>
          <a:bodyPr>
            <a:normAutofit lnSpcReduction="10000"/>
          </a:bodyPr>
          <a:lstStyle/>
          <a:p>
            <a:r>
              <a:rPr lang="en-AU" b="1" dirty="0"/>
              <a:t>One tap mobile</a:t>
            </a:r>
          </a:p>
          <a:p>
            <a:r>
              <a:rPr lang="en-AU" b="1" dirty="0"/>
              <a:t>+61871501149,,xxxxxxxxxx# Australia</a:t>
            </a:r>
          </a:p>
          <a:p>
            <a:r>
              <a:rPr lang="en-AU" b="1" dirty="0"/>
              <a:t>+61280152088,,xxxxxxxxxx# Australia</a:t>
            </a:r>
          </a:p>
          <a:p>
            <a:r>
              <a:rPr lang="en-AU" b="1" dirty="0"/>
              <a:t> </a:t>
            </a:r>
          </a:p>
          <a:p>
            <a:r>
              <a:rPr lang="en-AU" b="1" dirty="0"/>
              <a:t>Dial by your location</a:t>
            </a:r>
          </a:p>
          <a:p>
            <a:r>
              <a:rPr lang="en-AU" b="1" dirty="0"/>
              <a:t>        +61 8 7150 1149 Australia</a:t>
            </a:r>
          </a:p>
          <a:p>
            <a:r>
              <a:rPr lang="en-AU" b="1" dirty="0"/>
              <a:t>       </a:t>
            </a:r>
            <a:r>
              <a:rPr lang="en-AU" b="1" dirty="0">
                <a:solidFill>
                  <a:srgbClr val="FF0000"/>
                </a:solidFill>
              </a:rPr>
              <a:t> +61 2 8015 2088 Australia</a:t>
            </a:r>
          </a:p>
          <a:p>
            <a:r>
              <a:rPr lang="en-AU" b="1" dirty="0"/>
              <a:t>Meeting ID: xxx </a:t>
            </a:r>
            <a:r>
              <a:rPr lang="en-AU" b="1" dirty="0" err="1"/>
              <a:t>xxx</a:t>
            </a:r>
            <a:r>
              <a:rPr lang="en-AU" b="1" dirty="0"/>
              <a:t> </a:t>
            </a:r>
            <a:r>
              <a:rPr lang="en-AU" b="1" dirty="0" err="1"/>
              <a:t>xxxx</a:t>
            </a:r>
            <a:endParaRPr lang="en-AU" b="1" dirty="0"/>
          </a:p>
          <a:p>
            <a:r>
              <a:rPr lang="en-AU" b="1" dirty="0"/>
              <a:t>Find your local number: </a:t>
            </a:r>
            <a:r>
              <a:rPr lang="en-AU" b="1" u="sng" dirty="0">
                <a:hlinkClick r:id="rId2"/>
              </a:rPr>
              <a:t>https://zoom.us/u/ab7q8XHfrj</a:t>
            </a:r>
            <a:endParaRPr lang="en-AU" b="1" dirty="0"/>
          </a:p>
          <a:p>
            <a:endParaRPr lang="en-AU" dirty="0"/>
          </a:p>
        </p:txBody>
      </p:sp>
      <p:pic>
        <p:nvPicPr>
          <p:cNvPr id="5" name="Picture 4" descr="A hand holding a cellphone&#10;&#10;Description automatically generated">
            <a:extLst>
              <a:ext uri="{FF2B5EF4-FFF2-40B4-BE49-F238E27FC236}">
                <a16:creationId xmlns:a16="http://schemas.microsoft.com/office/drawing/2014/main" id="{2A2698C3-5147-4FCC-97EC-D91FAC2AC9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0675" y="2401888"/>
            <a:ext cx="2847714" cy="1847850"/>
          </a:xfrm>
          <a:prstGeom prst="rect">
            <a:avLst/>
          </a:prstGeom>
        </p:spPr>
      </p:pic>
      <p:pic>
        <p:nvPicPr>
          <p:cNvPr id="6" name="Picture 5" descr="闒粀펤闀粀">
            <a:extLst>
              <a:ext uri="{FF2B5EF4-FFF2-40B4-BE49-F238E27FC236}">
                <a16:creationId xmlns:a16="http://schemas.microsoft.com/office/drawing/2014/main" id="{DACD6F50-484D-4E6D-A3D4-321A489BEA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3915" y="-13537"/>
            <a:ext cx="3938085" cy="757324"/>
          </a:xfrm>
          <a:prstGeom prst="rect">
            <a:avLst/>
          </a:prstGeom>
          <a:solidFill>
            <a:schemeClr val="accent1"/>
          </a:solidFill>
          <a:ln>
            <a:noFill/>
          </a:ln>
        </p:spPr>
      </p:pic>
    </p:spTree>
    <p:extLst>
      <p:ext uri="{BB962C8B-B14F-4D97-AF65-F5344CB8AC3E}">
        <p14:creationId xmlns:p14="http://schemas.microsoft.com/office/powerpoint/2010/main" val="1681001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9F947-C5B0-480B-AD05-070C2C10C00E}"/>
              </a:ext>
            </a:extLst>
          </p:cNvPr>
          <p:cNvSpPr>
            <a:spLocks noGrp="1"/>
          </p:cNvSpPr>
          <p:nvPr>
            <p:ph type="title"/>
          </p:nvPr>
        </p:nvSpPr>
        <p:spPr>
          <a:xfrm>
            <a:off x="2773680" y="363537"/>
            <a:ext cx="4897120" cy="823595"/>
          </a:xfrm>
          <a:noFill/>
        </p:spPr>
        <p:txBody>
          <a:bodyPr/>
          <a:lstStyle/>
          <a:p>
            <a:pPr algn="ctr"/>
            <a:r>
              <a:rPr lang="en-AU" b="1" dirty="0">
                <a:latin typeface="+mn-lt"/>
              </a:rPr>
              <a:t>https://zoom.us/</a:t>
            </a:r>
          </a:p>
        </p:txBody>
      </p:sp>
      <p:pic>
        <p:nvPicPr>
          <p:cNvPr id="5" name="Content Placeholder 4" descr="A screenshot of a social media post&#10;&#10;Description automatically generated">
            <a:extLst>
              <a:ext uri="{FF2B5EF4-FFF2-40B4-BE49-F238E27FC236}">
                <a16:creationId xmlns:a16="http://schemas.microsoft.com/office/drawing/2014/main" id="{6A19BEF0-D5A9-42F2-B012-B3B6BD2977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3200" y="1400969"/>
            <a:ext cx="9055100" cy="5093494"/>
          </a:xfrm>
        </p:spPr>
      </p:pic>
      <p:pic>
        <p:nvPicPr>
          <p:cNvPr id="4" name="Picture 3" descr="闒粀펤闀粀">
            <a:extLst>
              <a:ext uri="{FF2B5EF4-FFF2-40B4-BE49-F238E27FC236}">
                <a16:creationId xmlns:a16="http://schemas.microsoft.com/office/drawing/2014/main" id="{AAA1824B-9C21-4B00-BD7C-2101708013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3915" y="18010"/>
            <a:ext cx="3938085" cy="757324"/>
          </a:xfrm>
          <a:prstGeom prst="rect">
            <a:avLst/>
          </a:prstGeom>
          <a:solidFill>
            <a:schemeClr val="accent1"/>
          </a:solidFill>
          <a:ln>
            <a:noFill/>
          </a:ln>
        </p:spPr>
      </p:pic>
    </p:spTree>
    <p:extLst>
      <p:ext uri="{BB962C8B-B14F-4D97-AF65-F5344CB8AC3E}">
        <p14:creationId xmlns:p14="http://schemas.microsoft.com/office/powerpoint/2010/main" val="1367006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9CEED-84A5-402A-BCF5-87C63FA382F6}"/>
              </a:ext>
            </a:extLst>
          </p:cNvPr>
          <p:cNvSpPr>
            <a:spLocks noGrp="1"/>
          </p:cNvSpPr>
          <p:nvPr>
            <p:ph type="title"/>
          </p:nvPr>
        </p:nvSpPr>
        <p:spPr>
          <a:xfrm>
            <a:off x="3738880" y="365125"/>
            <a:ext cx="4409440" cy="1325563"/>
          </a:xfrm>
          <a:noFill/>
        </p:spPr>
        <p:txBody>
          <a:bodyPr>
            <a:normAutofit/>
          </a:bodyPr>
          <a:lstStyle/>
          <a:p>
            <a:pPr algn="ctr"/>
            <a:r>
              <a:rPr lang="en-AU" sz="6600" b="1" dirty="0">
                <a:solidFill>
                  <a:srgbClr val="FF0000"/>
                </a:solidFill>
                <a:latin typeface="+mn-lt"/>
              </a:rPr>
              <a:t>Important </a:t>
            </a:r>
          </a:p>
        </p:txBody>
      </p:sp>
      <p:sp>
        <p:nvSpPr>
          <p:cNvPr id="3" name="Content Placeholder 2">
            <a:extLst>
              <a:ext uri="{FF2B5EF4-FFF2-40B4-BE49-F238E27FC236}">
                <a16:creationId xmlns:a16="http://schemas.microsoft.com/office/drawing/2014/main" id="{BFA1C090-E1D8-407E-A31A-51C7A7EA3A28}"/>
              </a:ext>
            </a:extLst>
          </p:cNvPr>
          <p:cNvSpPr>
            <a:spLocks noGrp="1"/>
          </p:cNvSpPr>
          <p:nvPr>
            <p:ph idx="1"/>
          </p:nvPr>
        </p:nvSpPr>
        <p:spPr/>
        <p:txBody>
          <a:bodyPr>
            <a:normAutofit lnSpcReduction="10000"/>
          </a:bodyPr>
          <a:lstStyle/>
          <a:p>
            <a:pPr marL="0" indent="0" algn="ctr">
              <a:buNone/>
            </a:pPr>
            <a:r>
              <a:rPr lang="en-AU" sz="4800" b="1" dirty="0"/>
              <a:t>First time use allow 20 minutes to download the Zoom APP</a:t>
            </a:r>
          </a:p>
          <a:p>
            <a:pPr marL="0" indent="0" algn="ctr">
              <a:buNone/>
            </a:pPr>
            <a:r>
              <a:rPr lang="en-AU" sz="4800" b="1" dirty="0"/>
              <a:t>When asked click: “save to computer”</a:t>
            </a:r>
          </a:p>
          <a:p>
            <a:pPr marL="0" indent="0" algn="ctr">
              <a:buNone/>
            </a:pPr>
            <a:endParaRPr lang="en-AU" sz="4800" b="1" dirty="0"/>
          </a:p>
          <a:p>
            <a:pPr algn="ctr"/>
            <a:r>
              <a:rPr lang="en-AU" sz="4800" b="1" dirty="0"/>
              <a:t>Click both “Audio and Video” when  asked</a:t>
            </a:r>
          </a:p>
          <a:p>
            <a:endParaRPr lang="en-AU" dirty="0"/>
          </a:p>
        </p:txBody>
      </p:sp>
      <p:pic>
        <p:nvPicPr>
          <p:cNvPr id="4" name="Picture 3" descr="闒粀펤闀粀">
            <a:extLst>
              <a:ext uri="{FF2B5EF4-FFF2-40B4-BE49-F238E27FC236}">
                <a16:creationId xmlns:a16="http://schemas.microsoft.com/office/drawing/2014/main" id="{4374FF02-676D-4920-99C9-20DBA3E647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3915" y="-13537"/>
            <a:ext cx="3938085" cy="757324"/>
          </a:xfrm>
          <a:prstGeom prst="rect">
            <a:avLst/>
          </a:prstGeom>
          <a:solidFill>
            <a:schemeClr val="accent1"/>
          </a:solidFill>
          <a:ln>
            <a:noFill/>
          </a:ln>
        </p:spPr>
      </p:pic>
    </p:spTree>
    <p:extLst>
      <p:ext uri="{BB962C8B-B14F-4D97-AF65-F5344CB8AC3E}">
        <p14:creationId xmlns:p14="http://schemas.microsoft.com/office/powerpoint/2010/main" val="2235536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7615AB1-5A6E-4398-B470-A2A12703E111}"/>
              </a:ext>
            </a:extLst>
          </p:cNvPr>
          <p:cNvSpPr>
            <a:spLocks noGrp="1"/>
          </p:cNvSpPr>
          <p:nvPr>
            <p:ph type="title"/>
          </p:nvPr>
        </p:nvSpPr>
        <p:spPr>
          <a:xfrm>
            <a:off x="601979" y="2048951"/>
            <a:ext cx="3906521" cy="2760098"/>
          </a:xfrm>
        </p:spPr>
        <p:txBody>
          <a:bodyPr>
            <a:normAutofit/>
          </a:bodyPr>
          <a:lstStyle/>
          <a:p>
            <a:pPr algn="ctr"/>
            <a:r>
              <a:rPr lang="en-AU" b="1" dirty="0">
                <a:solidFill>
                  <a:schemeClr val="bg1"/>
                </a:solidFill>
                <a:latin typeface="+mn-lt"/>
              </a:rPr>
              <a:t>Manually </a:t>
            </a:r>
            <a:br>
              <a:rPr lang="en-AU" b="1" dirty="0">
                <a:solidFill>
                  <a:schemeClr val="bg1"/>
                </a:solidFill>
                <a:latin typeface="+mn-lt"/>
              </a:rPr>
            </a:br>
            <a:r>
              <a:rPr lang="en-AU" b="1" dirty="0">
                <a:solidFill>
                  <a:schemeClr val="bg1"/>
                </a:solidFill>
                <a:latin typeface="+mn-lt"/>
              </a:rPr>
              <a:t>You Click onto – Join a Meeting</a:t>
            </a:r>
          </a:p>
        </p:txBody>
      </p:sp>
      <p:pic>
        <p:nvPicPr>
          <p:cNvPr id="5" name="Content Placeholder 4" descr="A screenshot of a social media post&#10;&#10;Description automatically generated">
            <a:extLst>
              <a:ext uri="{FF2B5EF4-FFF2-40B4-BE49-F238E27FC236}">
                <a16:creationId xmlns:a16="http://schemas.microsoft.com/office/drawing/2014/main" id="{DDE96FCF-376B-40DB-A924-5E46719BB44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245100" y="2053640"/>
            <a:ext cx="6497214" cy="4220159"/>
          </a:xfrm>
        </p:spPr>
      </p:pic>
      <p:sp>
        <p:nvSpPr>
          <p:cNvPr id="7" name="Arrow: Down 6">
            <a:extLst>
              <a:ext uri="{FF2B5EF4-FFF2-40B4-BE49-F238E27FC236}">
                <a16:creationId xmlns:a16="http://schemas.microsoft.com/office/drawing/2014/main" id="{2E8764C5-A139-47C6-A0D3-A5AA75FE1250}"/>
              </a:ext>
            </a:extLst>
          </p:cNvPr>
          <p:cNvSpPr/>
          <p:nvPr/>
        </p:nvSpPr>
        <p:spPr>
          <a:xfrm rot="20633017">
            <a:off x="9211572" y="1140728"/>
            <a:ext cx="895737" cy="1727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闒粀펤闀粀">
            <a:extLst>
              <a:ext uri="{FF2B5EF4-FFF2-40B4-BE49-F238E27FC236}">
                <a16:creationId xmlns:a16="http://schemas.microsoft.com/office/drawing/2014/main" id="{95A882B5-58A3-44B9-8FDE-91936B0AC79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19838" y="0"/>
            <a:ext cx="3938085" cy="757324"/>
          </a:xfrm>
          <a:prstGeom prst="rect">
            <a:avLst/>
          </a:prstGeom>
          <a:solidFill>
            <a:schemeClr val="accent1"/>
          </a:solidFill>
          <a:ln>
            <a:noFill/>
          </a:ln>
        </p:spPr>
      </p:pic>
    </p:spTree>
    <p:extLst>
      <p:ext uri="{BB962C8B-B14F-4D97-AF65-F5344CB8AC3E}">
        <p14:creationId xmlns:p14="http://schemas.microsoft.com/office/powerpoint/2010/main" val="1158902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520</Words>
  <Application>Microsoft Office PowerPoint</Application>
  <PresentationFormat>Widescreen</PresentationFormat>
  <Paragraphs>59</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ZOOM MEETINGS</vt:lpstr>
      <vt:lpstr>Introduction</vt:lpstr>
      <vt:lpstr>Convenience:</vt:lpstr>
      <vt:lpstr>An ISSUE you may find</vt:lpstr>
      <vt:lpstr>An email will be sent from your Host inviting you to join a Zoom Meeting</vt:lpstr>
      <vt:lpstr>To use your phone</vt:lpstr>
      <vt:lpstr>https://zoom.us/</vt:lpstr>
      <vt:lpstr>Important </vt:lpstr>
      <vt:lpstr>Manually  You Click onto – Join a Meeting</vt:lpstr>
      <vt:lpstr>Type Meeting ID from email and click “join”</vt:lpstr>
      <vt:lpstr>REMEMBER TO CLICK  – JOIN WITH COMPUTER AUDIO</vt:lpstr>
      <vt:lpstr>The following is what a ZOOM MEETING will look like on your screen</vt:lpstr>
      <vt:lpstr> Two people </vt:lpstr>
      <vt:lpstr>Or more people</vt:lpstr>
      <vt:lpstr>Hover your mouse and some icons will  appear at the bottom of the screen</vt:lpstr>
      <vt:lpstr>Or click on “speaker on full screen” This is useful if there are many attendees</vt:lpstr>
      <vt:lpstr>ZOOM MEETING ETIQUETTE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ZOOM MEETINGS</dc:title>
  <dc:creator>Olwen Smith</dc:creator>
  <cp:lastModifiedBy>Olwen Smith</cp:lastModifiedBy>
  <cp:revision>1</cp:revision>
  <dcterms:created xsi:type="dcterms:W3CDTF">2019-04-25T21:57:39Z</dcterms:created>
  <dcterms:modified xsi:type="dcterms:W3CDTF">2019-04-26T03:23:10Z</dcterms:modified>
</cp:coreProperties>
</file>