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60" r:id="rId3"/>
    <p:sldId id="261" r:id="rId4"/>
    <p:sldId id="262" r:id="rId5"/>
    <p:sldId id="264" r:id="rId6"/>
    <p:sldId id="26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/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/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AB5BE20-0802-4C0B-A760-E688FE8AB593}" type="datetimeFigureOut">
              <a:rPr lang="en-US" smtClean="0"/>
              <a:pPr/>
              <a:t>7/22/2019</a:t>
            </a:fld>
            <a:endParaRPr lang="en-A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AU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95622FCB-74C1-4CDD-97AC-AF30D3ACB653}" type="slidenum">
              <a:rPr lang="en-AU" smtClean="0"/>
              <a:pPr/>
              <a:t>‹#›</a:t>
            </a:fld>
            <a:endParaRPr lang="en-A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000364" y="285729"/>
            <a:ext cx="3000396" cy="1857387"/>
          </a:xfrm>
        </p:spPr>
        <p:txBody>
          <a:bodyPr/>
          <a:lstStyle/>
          <a:p>
            <a:endParaRPr lang="en-AU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357290" y="3000372"/>
            <a:ext cx="6400800" cy="3138494"/>
          </a:xfrm>
          <a:ln>
            <a:noFill/>
          </a:ln>
        </p:spPr>
        <p:txBody>
          <a:bodyPr/>
          <a:lstStyle/>
          <a:p>
            <a:endParaRPr lang="en-AU" dirty="0"/>
          </a:p>
        </p:txBody>
      </p:sp>
      <p:pic>
        <p:nvPicPr>
          <p:cNvPr id="6" name="Picture 5"/>
          <p:cNvPicPr>
            <a:picLocks noGrp="1" noChangeAspect="1" noChangeArrowheads="1"/>
          </p:cNvPicPr>
          <p:nvPr/>
        </p:nvPicPr>
        <p:blipFill>
          <a:blip r:embed="rId2" cstate="print"/>
          <a:srcRect l="1327" r="1327"/>
          <a:stretch>
            <a:fillRect/>
          </a:stretch>
        </p:blipFill>
        <p:spPr bwMode="auto">
          <a:xfrm>
            <a:off x="2857488" y="142852"/>
            <a:ext cx="3279778" cy="23161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2613585" y="3071810"/>
            <a:ext cx="3835409" cy="2585323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GROWING </a:t>
            </a:r>
          </a:p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TOGETHER</a:t>
            </a:r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B05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.</a:t>
            </a:r>
            <a:endParaRPr lang="en-US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B050"/>
              </a:soli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85728"/>
            <a:ext cx="7772400" cy="6069832"/>
          </a:xfrm>
        </p:spPr>
        <p:txBody>
          <a:bodyPr>
            <a:normAutofit/>
          </a:bodyPr>
          <a:lstStyle/>
          <a:p>
            <a:endParaRPr lang="en-AU" dirty="0" smtClean="0"/>
          </a:p>
          <a:p>
            <a:endParaRPr lang="en-AU" dirty="0" smtClean="0"/>
          </a:p>
          <a:p>
            <a:endParaRPr lang="en-AU" dirty="0"/>
          </a:p>
        </p:txBody>
      </p:sp>
      <p:sp>
        <p:nvSpPr>
          <p:cNvPr id="5" name="Rectangle 4"/>
          <p:cNvSpPr/>
          <p:nvPr/>
        </p:nvSpPr>
        <p:spPr>
          <a:xfrm>
            <a:off x="683568" y="764704"/>
            <a:ext cx="820891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6000" dirty="0" smtClean="0">
                <a:solidFill>
                  <a:srgbClr val="00B050"/>
                </a:solidFill>
              </a:rPr>
              <a:t>How </a:t>
            </a:r>
          </a:p>
          <a:p>
            <a:pPr algn="ctr"/>
            <a:endParaRPr lang="en-AU" dirty="0" smtClean="0">
              <a:solidFill>
                <a:srgbClr val="00B050"/>
              </a:solidFill>
            </a:endParaRPr>
          </a:p>
          <a:p>
            <a:pPr algn="ctr"/>
            <a:r>
              <a:rPr lang="en-AU" sz="6000" dirty="0" smtClean="0">
                <a:solidFill>
                  <a:srgbClr val="00B050"/>
                </a:solidFill>
              </a:rPr>
              <a:t>Administration </a:t>
            </a:r>
          </a:p>
          <a:p>
            <a:pPr algn="ctr"/>
            <a:endParaRPr lang="en-AU" dirty="0" smtClean="0">
              <a:solidFill>
                <a:srgbClr val="00B050"/>
              </a:solidFill>
            </a:endParaRPr>
          </a:p>
          <a:p>
            <a:pPr algn="ctr"/>
            <a:r>
              <a:rPr lang="en-AU" sz="6000" dirty="0" smtClean="0">
                <a:solidFill>
                  <a:srgbClr val="00B050"/>
                </a:solidFill>
              </a:rPr>
              <a:t>Works</a:t>
            </a:r>
            <a:r>
              <a:rPr lang="en-AU" dirty="0" smtClean="0">
                <a:solidFill>
                  <a:srgbClr val="00B050"/>
                </a:solidFill>
              </a:rPr>
              <a:t>.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7772400" cy="72008"/>
          </a:xfrm>
        </p:spPr>
        <p:txBody>
          <a:bodyPr/>
          <a:lstStyle/>
          <a:p>
            <a:pPr algn="ctr"/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62" y="764704"/>
            <a:ext cx="7772400" cy="5807568"/>
          </a:xfrm>
        </p:spPr>
        <p:txBody>
          <a:bodyPr>
            <a:normAutofit fontScale="92500"/>
          </a:bodyPr>
          <a:lstStyle/>
          <a:p>
            <a:r>
              <a:rPr lang="en-AU" sz="4000" u="sng" dirty="0" smtClean="0"/>
              <a:t>How the administration flow works.    </a:t>
            </a:r>
            <a:endParaRPr lang="en-AU" sz="4000" dirty="0" smtClean="0"/>
          </a:p>
          <a:p>
            <a:pPr lvl="0"/>
            <a:r>
              <a:rPr lang="en-AU" sz="4000" dirty="0" smtClean="0"/>
              <a:t>This deals with a huge amount of 'paperwork' having to be looked at</a:t>
            </a:r>
          </a:p>
          <a:p>
            <a:pPr lvl="0"/>
            <a:r>
              <a:rPr lang="en-AU" sz="4000" dirty="0" smtClean="0"/>
              <a:t>This comes through our State Office Coordinator --Lucy</a:t>
            </a:r>
          </a:p>
          <a:p>
            <a:pPr lvl="0"/>
            <a:r>
              <a:rPr lang="en-AU" sz="4000" dirty="0" smtClean="0"/>
              <a:t>It is unfortunate but to be covered by our Insurance, it is imperative that all Members of Centres abide by the Rules and Legislation.</a:t>
            </a:r>
          </a:p>
          <a:p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4290"/>
            <a:ext cx="7772400" cy="6141270"/>
          </a:xfrm>
        </p:spPr>
        <p:txBody>
          <a:bodyPr>
            <a:normAutofit/>
          </a:bodyPr>
          <a:lstStyle/>
          <a:p>
            <a:pPr lvl="0"/>
            <a:r>
              <a:rPr lang="en-AU" sz="3600" dirty="0" smtClean="0"/>
              <a:t>If Rules and Legislation is not followed through, this is when the Board needs to step in and ensure all our Centres are working harmoniously!!!</a:t>
            </a:r>
          </a:p>
          <a:p>
            <a:pPr lvl="0"/>
            <a:r>
              <a:rPr lang="en-AU" sz="3600" dirty="0" smtClean="0"/>
              <a:t>Don't shoot the messenger.......</a:t>
            </a:r>
          </a:p>
          <a:p>
            <a:pPr lvl="0"/>
            <a:r>
              <a:rPr lang="en-AU" sz="3600" dirty="0" smtClean="0"/>
              <a:t>REMEMBER we are all in RDA to encourage our  Riders to reach for the stars and achieve their goals!!</a:t>
            </a:r>
          </a:p>
          <a:p>
            <a:endParaRPr lang="en-A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72400" cy="2062582"/>
          </a:xfrm>
        </p:spPr>
        <p:txBody>
          <a:bodyPr/>
          <a:lstStyle/>
          <a:p>
            <a:pPr algn="ctr"/>
            <a:r>
              <a:rPr lang="en-AU" u="sng" dirty="0" smtClean="0"/>
              <a:t>What goes to who </a:t>
            </a:r>
            <a:br>
              <a:rPr lang="en-AU" u="sng" dirty="0" smtClean="0"/>
            </a:br>
            <a:r>
              <a:rPr lang="en-AU" u="sng" dirty="0" smtClean="0"/>
              <a:t/>
            </a:r>
            <a:br>
              <a:rPr lang="en-AU" u="sng" dirty="0" smtClean="0"/>
            </a:br>
            <a:r>
              <a:rPr lang="en-AU" u="sng" dirty="0" smtClean="0"/>
              <a:t>(</a:t>
            </a:r>
            <a:r>
              <a:rPr lang="en-AU" u="sng" dirty="0" err="1" smtClean="0"/>
              <a:t>Leases,Disciplines</a:t>
            </a:r>
            <a:r>
              <a:rPr lang="en-AU" u="sng" dirty="0" smtClean="0"/>
              <a:t>)                          </a:t>
            </a:r>
            <a:r>
              <a:rPr lang="en-AU" dirty="0" smtClean="0"/>
              <a:t/>
            </a:r>
            <a:br>
              <a:rPr lang="en-AU" dirty="0" smtClean="0"/>
            </a:br>
            <a:r>
              <a:rPr lang="en-AU" dirty="0" smtClean="0"/>
              <a:t/>
            </a:r>
            <a:br>
              <a:rPr lang="en-AU" dirty="0" smtClean="0"/>
            </a:b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42910" y="2276872"/>
            <a:ext cx="8358246" cy="458112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AU" dirty="0" smtClean="0"/>
              <a:t> </a:t>
            </a:r>
            <a:r>
              <a:rPr lang="en-AU" sz="3200" dirty="0" smtClean="0"/>
              <a:t>We have spoken about the Disciplines previously</a:t>
            </a:r>
          </a:p>
          <a:p>
            <a:r>
              <a:rPr lang="en-AU" sz="3200" dirty="0" smtClean="0"/>
              <a:t>Leases - </a:t>
            </a:r>
          </a:p>
          <a:p>
            <a:pPr lvl="0"/>
            <a:r>
              <a:rPr lang="en-US" sz="3200" dirty="0" smtClean="0"/>
              <a:t>ARE an important document for </a:t>
            </a:r>
            <a:r>
              <a:rPr lang="en-US" sz="3200" dirty="0" err="1" smtClean="0"/>
              <a:t>Centres</a:t>
            </a:r>
            <a:r>
              <a:rPr lang="en-US" sz="3200" dirty="0" smtClean="0"/>
              <a:t> to have</a:t>
            </a:r>
            <a:endParaRPr lang="en-AU" sz="3200" dirty="0" smtClean="0"/>
          </a:p>
          <a:p>
            <a:pPr lvl="0"/>
            <a:r>
              <a:rPr lang="en-US" sz="3200" dirty="0" smtClean="0"/>
              <a:t>It ensures peace of mind for the amount of structural work our </a:t>
            </a:r>
            <a:r>
              <a:rPr lang="en-US" sz="3200" dirty="0" err="1" smtClean="0"/>
              <a:t>Centres</a:t>
            </a:r>
            <a:r>
              <a:rPr lang="en-US" sz="3200" dirty="0" smtClean="0"/>
              <a:t> put in to ensure our Volunteers and Riders have a stable venue to work from.</a:t>
            </a:r>
            <a:endParaRPr lang="en-A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612680"/>
          </a:xfrm>
        </p:spPr>
        <p:txBody>
          <a:bodyPr/>
          <a:lstStyle/>
          <a:p>
            <a:pPr algn="ctr"/>
            <a:r>
              <a:rPr lang="en-AU" u="sng" dirty="0" smtClean="0"/>
              <a:t>How it is processed from </a:t>
            </a:r>
            <a:r>
              <a:rPr lang="en-AU" b="1" u="sng" dirty="0" smtClean="0"/>
              <a:t>there.</a:t>
            </a:r>
            <a:endParaRPr lang="en-AU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132856"/>
            <a:ext cx="7772400" cy="4222704"/>
          </a:xfrm>
        </p:spPr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We have a legal team who is auditing our Centre  Leases.... as we speak.... to ensure the documents are legally set up and our </a:t>
            </a:r>
            <a:r>
              <a:rPr lang="en-US" dirty="0" err="1" smtClean="0"/>
              <a:t>Centres</a:t>
            </a:r>
            <a:r>
              <a:rPr lang="en-US" dirty="0" smtClean="0"/>
              <a:t> have longevity for our Volunteers and Riders.</a:t>
            </a:r>
            <a:endParaRPr lang="en-AU" dirty="0" smtClean="0"/>
          </a:p>
          <a:p>
            <a:r>
              <a:rPr lang="en-US" dirty="0" smtClean="0"/>
              <a:t>There are just a few </a:t>
            </a:r>
            <a:r>
              <a:rPr lang="en-US" dirty="0" err="1" smtClean="0"/>
              <a:t>Centres</a:t>
            </a:r>
            <a:r>
              <a:rPr lang="en-US" dirty="0" smtClean="0"/>
              <a:t>, dragging the chain but I know they will have their paperwork into State Office as soon as possible</a:t>
            </a:r>
            <a:endParaRPr lang="en-AU" dirty="0" smtClean="0"/>
          </a:p>
          <a:p>
            <a:endParaRPr lang="en-AU" dirty="0"/>
          </a:p>
        </p:txBody>
      </p:sp>
      <p:sp>
        <p:nvSpPr>
          <p:cNvPr id="4" name="Rectangle 3"/>
          <p:cNvSpPr/>
          <p:nvPr/>
        </p:nvSpPr>
        <p:spPr>
          <a:xfrm rot="13431770">
            <a:off x="1995934" y="4844721"/>
            <a:ext cx="83388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u="sng" dirty="0" smtClean="0"/>
              <a:t>Ho it is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475</TotalTime>
  <Words>189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Consolas</vt:lpstr>
      <vt:lpstr>Corbel</vt:lpstr>
      <vt:lpstr>Wingdings</vt:lpstr>
      <vt:lpstr>Wingdings 2</vt:lpstr>
      <vt:lpstr>Wingdings 3</vt:lpstr>
      <vt:lpstr>Metro</vt:lpstr>
      <vt:lpstr>PowerPoint Presentation</vt:lpstr>
      <vt:lpstr>PowerPoint Presentation</vt:lpstr>
      <vt:lpstr>PowerPoint Presentation</vt:lpstr>
      <vt:lpstr>PowerPoint Presentation</vt:lpstr>
      <vt:lpstr>What goes to who   (Leases,Disciplines)                            </vt:lpstr>
      <vt:lpstr>How it is processed from there.</vt:lpstr>
    </vt:vector>
  </TitlesOfParts>
  <Company>LWB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margaret.lewis</dc:creator>
  <cp:lastModifiedBy>Joseph</cp:lastModifiedBy>
  <cp:revision>41</cp:revision>
  <dcterms:created xsi:type="dcterms:W3CDTF">2010-09-30T20:08:58Z</dcterms:created>
  <dcterms:modified xsi:type="dcterms:W3CDTF">2019-07-22T09:41:07Z</dcterms:modified>
</cp:coreProperties>
</file>